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Default Extension="jpg" ContentType="image/jpg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A100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A100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A100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161" y="957751"/>
            <a:ext cx="7847676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A100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070" y="2087073"/>
            <a:ext cx="7639858" cy="1727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87.jpg"/><Relationship Id="rId6" Type="http://schemas.openxmlformats.org/officeDocument/2006/relationships/image" Target="../media/image88.jpg"/><Relationship Id="rId7" Type="http://schemas.openxmlformats.org/officeDocument/2006/relationships/image" Target="../media/image89.jpg"/><Relationship Id="rId8" Type="http://schemas.openxmlformats.org/officeDocument/2006/relationships/image" Target="../media/image90.jpg"/><Relationship Id="rId9" Type="http://schemas.openxmlformats.org/officeDocument/2006/relationships/image" Target="../media/image91.jpg"/><Relationship Id="rId10" Type="http://schemas.openxmlformats.org/officeDocument/2006/relationships/image" Target="../media/image92.jpg"/><Relationship Id="rId11" Type="http://schemas.openxmlformats.org/officeDocument/2006/relationships/image" Target="../media/image93.jpg"/><Relationship Id="rId12" Type="http://schemas.openxmlformats.org/officeDocument/2006/relationships/image" Target="../media/image94.jpg"/><Relationship Id="rId13" Type="http://schemas.openxmlformats.org/officeDocument/2006/relationships/image" Target="../media/image95.jpg"/><Relationship Id="rId14" Type="http://schemas.openxmlformats.org/officeDocument/2006/relationships/image" Target="../media/image96.jpg"/><Relationship Id="rId15" Type="http://schemas.openxmlformats.org/officeDocument/2006/relationships/image" Target="../media/image97.jpg"/><Relationship Id="rId16" Type="http://schemas.openxmlformats.org/officeDocument/2006/relationships/notesSlide" Target="../notesSlides/notesSlide10.xml"/><Relationship Id="rId1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jpg"/><Relationship Id="rId7" Type="http://schemas.openxmlformats.org/officeDocument/2006/relationships/image" Target="../media/image105.png"/><Relationship Id="rId8" Type="http://schemas.openxmlformats.org/officeDocument/2006/relationships/notesSlide" Target="../notesSlides/notesSlide13.xml"/><Relationship Id="rId9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jpg"/><Relationship Id="rId7" Type="http://schemas.openxmlformats.org/officeDocument/2006/relationships/image" Target="../media/image111.png"/><Relationship Id="rId8" Type="http://schemas.openxmlformats.org/officeDocument/2006/relationships/notesSlide" Target="../notesSlides/notesSlide14.xml"/><Relationship Id="rId9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notesSlide" Target="../notesSlides/notesSlide2.xml"/><Relationship Id="rId21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jpg"/><Relationship Id="rId3" Type="http://schemas.openxmlformats.org/officeDocument/2006/relationships/image" Target="../media/image125.jpg"/><Relationship Id="rId4" Type="http://schemas.openxmlformats.org/officeDocument/2006/relationships/image" Target="../media/image126.jpg"/><Relationship Id="rId5" Type="http://schemas.openxmlformats.org/officeDocument/2006/relationships/image" Target="../media/image127.jpg"/><Relationship Id="rId6" Type="http://schemas.openxmlformats.org/officeDocument/2006/relationships/image" Target="../media/image128.jpg"/><Relationship Id="rId7" Type="http://schemas.openxmlformats.org/officeDocument/2006/relationships/image" Target="../media/image129.jpg"/><Relationship Id="rId8" Type="http://schemas.openxmlformats.org/officeDocument/2006/relationships/image" Target="../media/image130.jpg"/><Relationship Id="rId9" Type="http://schemas.openxmlformats.org/officeDocument/2006/relationships/notesSlide" Target="../notesSlides/notesSlide21.xml"/><Relationship Id="rId10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jpg"/><Relationship Id="rId7" Type="http://schemas.openxmlformats.org/officeDocument/2006/relationships/image" Target="../media/image136.jpg"/><Relationship Id="rId8" Type="http://schemas.openxmlformats.org/officeDocument/2006/relationships/image" Target="../media/image137.jpg"/><Relationship Id="rId9" Type="http://schemas.openxmlformats.org/officeDocument/2006/relationships/notesSlide" Target="../notesSlides/notesSlide22.xml"/><Relationship Id="rId10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notesSlide" Target="../notesSlides/notesSlide26.xml"/><Relationship Id="rId18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Relationship Id="rId14" Type="http://schemas.openxmlformats.org/officeDocument/2006/relationships/image" Target="../media/image169.png"/><Relationship Id="rId15" Type="http://schemas.openxmlformats.org/officeDocument/2006/relationships/image" Target="../media/image170.png"/><Relationship Id="rId16" Type="http://schemas.openxmlformats.org/officeDocument/2006/relationships/image" Target="../media/image171.png"/><Relationship Id="rId17" Type="http://schemas.openxmlformats.org/officeDocument/2006/relationships/notesSlide" Target="../notesSlides/notesSlide27.xml"/><Relationship Id="rId18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openxmlformats.org/officeDocument/2006/relationships/image" Target="../media/image185.png"/><Relationship Id="rId16" Type="http://schemas.openxmlformats.org/officeDocument/2006/relationships/image" Target="../media/image186.png"/><Relationship Id="rId17" Type="http://schemas.openxmlformats.org/officeDocument/2006/relationships/image" Target="../media/image187.png"/><Relationship Id="rId18" Type="http://schemas.openxmlformats.org/officeDocument/2006/relationships/image" Target="../media/image188.png"/><Relationship Id="rId19" Type="http://schemas.openxmlformats.org/officeDocument/2006/relationships/notesSlide" Target="../notesSlides/notesSlide28.xml"/><Relationship Id="rId20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jpg"/><Relationship Id="rId7" Type="http://schemas.openxmlformats.org/officeDocument/2006/relationships/image" Target="../media/image194.png"/><Relationship Id="rId8" Type="http://schemas.openxmlformats.org/officeDocument/2006/relationships/image" Target="../media/image195.png"/><Relationship Id="rId9" Type="http://schemas.openxmlformats.org/officeDocument/2006/relationships/image" Target="../media/image196.png"/><Relationship Id="rId10" Type="http://schemas.openxmlformats.org/officeDocument/2006/relationships/image" Target="../media/image197.png"/><Relationship Id="rId11" Type="http://schemas.openxmlformats.org/officeDocument/2006/relationships/image" Target="../media/image198.png"/><Relationship Id="rId12" Type="http://schemas.openxmlformats.org/officeDocument/2006/relationships/image" Target="../media/image199.png"/><Relationship Id="rId13" Type="http://schemas.openxmlformats.org/officeDocument/2006/relationships/image" Target="../media/image200.png"/><Relationship Id="rId14" Type="http://schemas.openxmlformats.org/officeDocument/2006/relationships/notesSlide" Target="../notesSlides/notesSlide29.xml"/><Relationship Id="rId1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notesSlide" Target="../notesSlides/notesSlide3.xml"/><Relationship Id="rId11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notesSlide" Target="../notesSlides/notesSlide30.xml"/><Relationship Id="rId11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Relationship Id="rId24" Type="http://schemas.openxmlformats.org/officeDocument/2006/relationships/image" Target="../media/image231.png"/><Relationship Id="rId25" Type="http://schemas.openxmlformats.org/officeDocument/2006/relationships/image" Target="../media/image232.png"/><Relationship Id="rId26" Type="http://schemas.openxmlformats.org/officeDocument/2006/relationships/image" Target="../media/image233.png"/><Relationship Id="rId27" Type="http://schemas.openxmlformats.org/officeDocument/2006/relationships/image" Target="../media/image234.png"/><Relationship Id="rId28" Type="http://schemas.openxmlformats.org/officeDocument/2006/relationships/image" Target="../media/image235.png"/><Relationship Id="rId29" Type="http://schemas.openxmlformats.org/officeDocument/2006/relationships/image" Target="../media/image236.png"/><Relationship Id="rId30" Type="http://schemas.openxmlformats.org/officeDocument/2006/relationships/image" Target="../media/image237.png"/><Relationship Id="rId31" Type="http://schemas.openxmlformats.org/officeDocument/2006/relationships/image" Target="../media/image238.png"/><Relationship Id="rId32" Type="http://schemas.openxmlformats.org/officeDocument/2006/relationships/image" Target="../media/image239.png"/><Relationship Id="rId33" Type="http://schemas.openxmlformats.org/officeDocument/2006/relationships/image" Target="../media/image240.png"/><Relationship Id="rId34" Type="http://schemas.openxmlformats.org/officeDocument/2006/relationships/image" Target="../media/image241.png"/><Relationship Id="rId35" Type="http://schemas.openxmlformats.org/officeDocument/2006/relationships/image" Target="../media/image242.png"/><Relationship Id="rId36" Type="http://schemas.openxmlformats.org/officeDocument/2006/relationships/image" Target="../media/image243.png"/><Relationship Id="rId37" Type="http://schemas.openxmlformats.org/officeDocument/2006/relationships/notesSlide" Target="../notesSlides/notesSlide32.xml"/><Relationship Id="rId38" Type="http://schemas.openxmlformats.org/officeDocument/2006/relationships/slide" Target="slide3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notesSlide" Target="../notesSlides/notesSlide4.xml"/><Relationship Id="rId18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notesSlide" Target="../notesSlides/notesSlide5.xml"/><Relationship Id="rId18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notesSlide" Target="../notesSlides/notesSlide7.xml"/><Relationship Id="rId10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5846229"/>
            <a:ext cx="1943100" cy="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672" y="891108"/>
            <a:ext cx="7391019" cy="111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672" y="2564460"/>
            <a:ext cx="8030209" cy="834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672" y="3220669"/>
            <a:ext cx="6304534" cy="834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1672" y="4614926"/>
            <a:ext cx="2203831" cy="43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1672" y="4966030"/>
            <a:ext cx="6872985" cy="355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61428" y="4966030"/>
            <a:ext cx="1210729" cy="355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146303"/>
            <a:ext cx="1709927" cy="657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11095" y="146304"/>
            <a:ext cx="1700783" cy="79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11095" y="1581911"/>
            <a:ext cx="1197864" cy="93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24811" y="2935223"/>
            <a:ext cx="1673352" cy="992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095" y="4133088"/>
            <a:ext cx="1700783" cy="329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7127" y="4910328"/>
            <a:ext cx="539495" cy="77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24811" y="6291071"/>
            <a:ext cx="1673352" cy="429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17035" y="146303"/>
            <a:ext cx="1709927" cy="6574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45835" y="146304"/>
            <a:ext cx="1687067" cy="416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5835" y="804672"/>
            <a:ext cx="1696212" cy="5916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51776" y="146304"/>
            <a:ext cx="1696212" cy="7452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30668" y="1399032"/>
            <a:ext cx="868679" cy="128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38059" y="2935223"/>
            <a:ext cx="1709927" cy="1321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38059" y="5669279"/>
            <a:ext cx="1696211" cy="1051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70532" y="941832"/>
            <a:ext cx="0" cy="645160"/>
          </a:xfrm>
          <a:custGeom>
            <a:avLst/>
            <a:gdLst/>
            <a:ahLst/>
            <a:cxnLst/>
            <a:rect l="l" t="t" r="r" b="b"/>
            <a:pathLst>
              <a:path w="0" h="645160">
                <a:moveTo>
                  <a:pt x="0" y="644652"/>
                </a:moveTo>
                <a:lnTo>
                  <a:pt x="0" y="0"/>
                </a:lnTo>
              </a:path>
            </a:pathLst>
          </a:custGeom>
          <a:ln w="82296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5104" y="3790188"/>
            <a:ext cx="0" cy="2496820"/>
          </a:xfrm>
          <a:custGeom>
            <a:avLst/>
            <a:gdLst/>
            <a:ahLst/>
            <a:cxnLst/>
            <a:rect l="l" t="t" r="r" b="b"/>
            <a:pathLst>
              <a:path w="0" h="2496820">
                <a:moveTo>
                  <a:pt x="0" y="2496312"/>
                </a:moveTo>
                <a:lnTo>
                  <a:pt x="0" y="0"/>
                </a:lnTo>
              </a:path>
            </a:pathLst>
          </a:custGeom>
          <a:ln w="82296">
            <a:solidFill>
              <a:srgbClr val="57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83764" y="494233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 h="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288">
            <a:solidFill>
              <a:srgbClr val="9CBF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38728" y="941832"/>
            <a:ext cx="0" cy="1998345"/>
          </a:xfrm>
          <a:custGeom>
            <a:avLst/>
            <a:gdLst/>
            <a:ahLst/>
            <a:cxnLst/>
            <a:rect l="l" t="t" r="r" b="b"/>
            <a:pathLst>
              <a:path w="0" h="1998345">
                <a:moveTo>
                  <a:pt x="0" y="1997964"/>
                </a:moveTo>
                <a:lnTo>
                  <a:pt x="0" y="0"/>
                </a:lnTo>
              </a:path>
            </a:pathLst>
          </a:custGeom>
          <a:ln w="91440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38728" y="3790188"/>
            <a:ext cx="0" cy="2496820"/>
          </a:xfrm>
          <a:custGeom>
            <a:avLst/>
            <a:gdLst/>
            <a:ahLst/>
            <a:cxnLst/>
            <a:rect l="l" t="t" r="r" b="b"/>
            <a:pathLst>
              <a:path w="0" h="2496820">
                <a:moveTo>
                  <a:pt x="0" y="2496312"/>
                </a:moveTo>
                <a:lnTo>
                  <a:pt x="0" y="0"/>
                </a:lnTo>
              </a:path>
            </a:pathLst>
          </a:custGeom>
          <a:ln w="91440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56347" y="873252"/>
            <a:ext cx="142240" cy="2075814"/>
          </a:xfrm>
          <a:custGeom>
            <a:avLst/>
            <a:gdLst/>
            <a:ahLst/>
            <a:cxnLst/>
            <a:rect l="l" t="t" r="r" b="b"/>
            <a:pathLst>
              <a:path w="142240" h="2075814">
                <a:moveTo>
                  <a:pt x="0" y="0"/>
                </a:moveTo>
                <a:lnTo>
                  <a:pt x="141732" y="0"/>
                </a:lnTo>
                <a:lnTo>
                  <a:pt x="141732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44968" y="1124711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 h="0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3200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906256" y="873252"/>
            <a:ext cx="119380" cy="2080260"/>
          </a:xfrm>
          <a:custGeom>
            <a:avLst/>
            <a:gdLst/>
            <a:ahLst/>
            <a:cxnLst/>
            <a:rect l="l" t="t" r="r" b="b"/>
            <a:pathLst>
              <a:path w="119379" h="2080260">
                <a:moveTo>
                  <a:pt x="0" y="0"/>
                </a:moveTo>
                <a:lnTo>
                  <a:pt x="118871" y="0"/>
                </a:lnTo>
                <a:lnTo>
                  <a:pt x="118871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11211" y="4238244"/>
            <a:ext cx="0" cy="1449705"/>
          </a:xfrm>
          <a:custGeom>
            <a:avLst/>
            <a:gdLst/>
            <a:ahLst/>
            <a:cxnLst/>
            <a:rect l="l" t="t" r="r" b="b"/>
            <a:pathLst>
              <a:path w="0" h="1449704">
                <a:moveTo>
                  <a:pt x="0" y="1449323"/>
                </a:moveTo>
                <a:lnTo>
                  <a:pt x="0" y="0"/>
                </a:lnTo>
              </a:path>
            </a:pathLst>
          </a:custGeom>
          <a:ln w="109728">
            <a:solidFill>
              <a:srgbClr val="60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06256" y="4233671"/>
            <a:ext cx="119380" cy="2066925"/>
          </a:xfrm>
          <a:custGeom>
            <a:avLst/>
            <a:gdLst/>
            <a:ahLst/>
            <a:cxnLst/>
            <a:rect l="l" t="t" r="r" b="b"/>
            <a:pathLst>
              <a:path w="119379" h="2066925">
                <a:moveTo>
                  <a:pt x="0" y="0"/>
                </a:moveTo>
                <a:lnTo>
                  <a:pt x="118871" y="0"/>
                </a:lnTo>
                <a:lnTo>
                  <a:pt x="118871" y="2066543"/>
                </a:lnTo>
                <a:lnTo>
                  <a:pt x="0" y="2066543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76804" y="1234197"/>
            <a:ext cx="1651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80">
                <a:solidFill>
                  <a:srgbClr val="93C3E6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26995" y="4503093"/>
            <a:ext cx="1151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55"/>
              </a:lnSpc>
            </a:pPr>
            <a:r>
              <a:rPr dirty="0" sz="500" spc="25">
                <a:solidFill>
                  <a:srgbClr val="979797"/>
                </a:solidFill>
                <a:latin typeface="Arial"/>
                <a:cs typeface="Arial"/>
              </a:rPr>
              <a:t>LOlomtpoum</a:t>
            </a:r>
            <a:r>
              <a:rPr dirty="0" sz="500" spc="2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50" spc="-30">
                <a:solidFill>
                  <a:srgbClr val="979797"/>
                </a:solidFill>
                <a:latin typeface="Times New Roman"/>
                <a:cs typeface="Times New Roman"/>
              </a:rPr>
              <a:t>1</a:t>
            </a:r>
            <a:r>
              <a:rPr dirty="0" sz="550" spc="-25">
                <a:solidFill>
                  <a:srgbClr val="979797"/>
                </a:solidFill>
                <a:latin typeface="Times New Roman"/>
                <a:cs typeface="Times New Roman"/>
              </a:rPr>
              <a:t>o</a:t>
            </a:r>
            <a:r>
              <a:rPr dirty="0" sz="550" spc="90">
                <a:solidFill>
                  <a:srgbClr val="979797"/>
                </a:solidFill>
                <a:latin typeface="Times New Roman"/>
                <a:cs typeface="Times New Roman"/>
              </a:rPr>
              <a:t>...</a:t>
            </a:r>
            <a:r>
              <a:rPr dirty="0" sz="550" spc="-35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500" spc="15">
                <a:solidFill>
                  <a:srgbClr val="979797"/>
                </a:solidFill>
                <a:latin typeface="Arial"/>
                <a:cs typeface="Arial"/>
              </a:rPr>
              <a:t>p1yournmy1r&lt;1cl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655"/>
              </a:lnSpc>
            </a:pPr>
            <a:r>
              <a:rPr dirty="0" sz="550" spc="100">
                <a:solidFill>
                  <a:srgbClr val="979797"/>
                </a:solidFill>
                <a:latin typeface="Times New Roman"/>
                <a:cs typeface="Times New Roman"/>
              </a:rPr>
              <a:t>lhll</a:t>
            </a:r>
            <a:r>
              <a:rPr dirty="0" sz="550" spc="105">
                <a:solidFill>
                  <a:srgbClr val="979797"/>
                </a:solidFill>
                <a:latin typeface="Times New Roman"/>
                <a:cs typeface="Times New Roman"/>
              </a:rPr>
              <a:t>)</a:t>
            </a:r>
            <a:r>
              <a:rPr dirty="0" sz="550" spc="130">
                <a:solidFill>
                  <a:srgbClr val="979797"/>
                </a:solidFill>
                <a:latin typeface="Times New Roman"/>
                <a:cs typeface="Times New Roman"/>
              </a:rPr>
              <a:t>r"""'Oendl</a:t>
            </a:r>
            <a:r>
              <a:rPr dirty="0" sz="550" spc="9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550" spc="5">
                <a:solidFill>
                  <a:srgbClr val="979797"/>
                </a:solidFill>
                <a:latin typeface="Times New Roman"/>
                <a:cs typeface="Times New Roman"/>
              </a:rPr>
              <a:t>tt"'IJ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97397" y="4982348"/>
            <a:ext cx="11887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9209">
              <a:lnSpc>
                <a:spcPct val="105400"/>
              </a:lnSpc>
            </a:pPr>
            <a:r>
              <a:rPr dirty="0" sz="500" spc="15">
                <a:solidFill>
                  <a:srgbClr val="979797"/>
                </a:solidFill>
                <a:latin typeface="Arial"/>
                <a:cs typeface="Arial"/>
              </a:rPr>
              <a:t>LOlo</a:t>
            </a:r>
            <a:r>
              <a:rPr dirty="0" sz="500" spc="-250">
                <a:solidFill>
                  <a:srgbClr val="979797"/>
                </a:solidFill>
                <a:latin typeface="Arial"/>
                <a:cs typeface="Arial"/>
              </a:rPr>
              <a:t>m</a:t>
            </a:r>
            <a:r>
              <a:rPr dirty="0" sz="500" spc="-32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dirty="0" sz="500" spc="30">
                <a:solidFill>
                  <a:srgbClr val="979797"/>
                </a:solidFill>
                <a:latin typeface="Arial"/>
                <a:cs typeface="Arial"/>
              </a:rPr>
              <a:t>poum</a:t>
            </a:r>
            <a:r>
              <a:rPr dirty="0" sz="50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00" spc="3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00" spc="-35">
                <a:solidFill>
                  <a:srgbClr val="979797"/>
                </a:solidFill>
                <a:latin typeface="Arial"/>
                <a:cs typeface="Arial"/>
              </a:rPr>
              <a:t>1111</a:t>
            </a:r>
            <a:r>
              <a:rPr dirty="0" sz="500" spc="-135">
                <a:solidFill>
                  <a:srgbClr val="979797"/>
                </a:solidFill>
                <a:latin typeface="Arial"/>
                <a:cs typeface="Arial"/>
              </a:rPr>
              <a:t>m</a:t>
            </a:r>
            <a:r>
              <a:rPr dirty="0" sz="500" spc="-25">
                <a:solidFill>
                  <a:srgbClr val="979797"/>
                </a:solidFill>
                <a:latin typeface="Arial"/>
                <a:cs typeface="Arial"/>
              </a:rPr>
              <a:t>p1y</a:t>
            </a:r>
            <a:r>
              <a:rPr dirty="0" sz="500" spc="-55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1050" spc="-220">
                <a:solidFill>
                  <a:srgbClr val="979797"/>
                </a:solidFill>
                <a:latin typeface="Times New Roman"/>
                <a:cs typeface="Times New Roman"/>
              </a:rPr>
              <a:t>dummy,</a:t>
            </a:r>
            <a:r>
              <a:rPr dirty="0" sz="1050" spc="-114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1050" spc="-135">
                <a:solidFill>
                  <a:srgbClr val="979797"/>
                </a:solidFill>
                <a:latin typeface="Times New Roman"/>
                <a:cs typeface="Times New Roman"/>
              </a:rPr>
              <a:t>"</a:t>
            </a:r>
            <a:r>
              <a:rPr dirty="0" sz="1050" spc="15">
                <a:solidFill>
                  <a:srgbClr val="979797"/>
                </a:solidFill>
                <a:latin typeface="Times New Roman"/>
                <a:cs typeface="Times New Roman"/>
              </a:rPr>
              <a:t>'</a:t>
            </a:r>
            <a:r>
              <a:rPr dirty="0" sz="500" spc="65">
                <a:solidFill>
                  <a:srgbClr val="979797"/>
                </a:solidFill>
                <a:latin typeface="Arial"/>
                <a:cs typeface="Arial"/>
              </a:rPr>
              <a:t>cl </a:t>
            </a:r>
            <a:r>
              <a:rPr dirty="0" sz="500" spc="-155">
                <a:solidFill>
                  <a:srgbClr val="979797"/>
                </a:solidFill>
                <a:latin typeface="Arial"/>
                <a:cs typeface="Arial"/>
              </a:rPr>
              <a:t>'</a:t>
            </a:r>
            <a:r>
              <a:rPr dirty="0" sz="500" spc="145">
                <a:solidFill>
                  <a:srgbClr val="979797"/>
                </a:solidFill>
                <a:latin typeface="Arial"/>
                <a:cs typeface="Arial"/>
              </a:rPr>
              <a:t>"</a:t>
            </a:r>
            <a:r>
              <a:rPr dirty="0" sz="500" spc="170">
                <a:solidFill>
                  <a:srgbClr val="979797"/>
                </a:solidFill>
                <a:latin typeface="Arial"/>
                <a:cs typeface="Arial"/>
              </a:rPr>
              <a:t>"</a:t>
            </a:r>
            <a:r>
              <a:rPr dirty="0" sz="500" spc="25">
                <a:solidFill>
                  <a:srgbClr val="979797"/>
                </a:solidFill>
                <a:latin typeface="Arial"/>
                <a:cs typeface="Arial"/>
              </a:rPr>
              <a:t>prini</a:t>
            </a:r>
            <a:r>
              <a:rPr dirty="0" sz="500" spc="1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500" spc="40">
                <a:solidFill>
                  <a:srgbClr val="979797"/>
                </a:solidFill>
                <a:latin typeface="Arial"/>
                <a:cs typeface="Arial"/>
              </a:rPr>
              <a:t>ng</a:t>
            </a:r>
            <a:r>
              <a:rPr dirty="0" sz="500" spc="-8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50" spc="30">
                <a:solidFill>
                  <a:srgbClr val="979797"/>
                </a:solidFill>
                <a:latin typeface="Times New Roman"/>
                <a:cs typeface="Times New Roman"/>
              </a:rPr>
              <a:t>end</a:t>
            </a:r>
            <a:r>
              <a:rPr dirty="0" sz="550">
                <a:solidFill>
                  <a:srgbClr val="979797"/>
                </a:solidFill>
                <a:latin typeface="Times New Roman"/>
                <a:cs typeface="Times New Roman"/>
              </a:rPr>
              <a:t>  </a:t>
            </a:r>
            <a:r>
              <a:rPr dirty="0" sz="550" spc="-5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dirty="0" sz="550" spc="295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dirty="0" sz="550" spc="-45">
                <a:solidFill>
                  <a:srgbClr val="979797"/>
                </a:solidFill>
                <a:latin typeface="Times New Roman"/>
                <a:cs typeface="Times New Roman"/>
              </a:rPr>
              <a:t>11"'11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87816" y="1069254"/>
            <a:ext cx="130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30">
                <a:solidFill>
                  <a:srgbClr val="93C3E6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92388" y="1389294"/>
            <a:ext cx="1257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90">
                <a:solidFill>
                  <a:srgbClr val="93C3E6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19271" y="2756916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27432">
            <a:solidFill>
              <a:srgbClr val="80A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7559" y="324612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79" h="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6576">
            <a:solidFill>
              <a:srgbClr val="6B93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19271" y="3753611"/>
            <a:ext cx="841375" cy="0"/>
          </a:xfrm>
          <a:custGeom>
            <a:avLst/>
            <a:gdLst/>
            <a:ahLst/>
            <a:cxnLst/>
            <a:rect l="l" t="t" r="r" b="b"/>
            <a:pathLst>
              <a:path w="841375" h="0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27432">
            <a:solidFill>
              <a:srgbClr val="6B9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47720" y="2861303"/>
            <a:ext cx="803910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85">
                <a:solidFill>
                  <a:srgbClr val="A3A3A3"/>
                </a:solidFill>
                <a:latin typeface="Arial"/>
                <a:cs typeface="Arial"/>
              </a:rPr>
              <a:t>S</a:t>
            </a:r>
            <a:r>
              <a:rPr dirty="0" sz="1750" spc="-15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950" spc="-15">
                <a:solidFill>
                  <a:srgbClr val="BABABA"/>
                </a:solidFill>
                <a:latin typeface="Arial"/>
                <a:cs typeface="Arial"/>
              </a:rPr>
              <a:t>Username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4003" y="3455695"/>
            <a:ext cx="78994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825">
                <a:solidFill>
                  <a:srgbClr val="A3A3A3"/>
                </a:solidFill>
                <a:latin typeface="Arial"/>
                <a:cs typeface="Arial"/>
              </a:rPr>
              <a:t>@</a:t>
            </a:r>
            <a:r>
              <a:rPr dirty="0" sz="950" spc="-45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A3A3A3"/>
                </a:solidFill>
                <a:latin typeface="Arial"/>
                <a:cs typeface="Arial"/>
              </a:rPr>
              <a:t>Password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16452" y="1227582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32004">
            <a:solidFill>
              <a:srgbClr val="83B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83811" y="1272302"/>
            <a:ext cx="13144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00"/>
              </a:lnSpc>
            </a:pPr>
            <a:r>
              <a:rPr dirty="0" sz="400" spc="60">
                <a:solidFill>
                  <a:srgbClr val="C8C8C8"/>
                </a:solidFill>
                <a:latin typeface="Times New Roman"/>
                <a:cs typeface="Times New Roman"/>
              </a:rPr>
              <a:t>T</a:t>
            </a:r>
            <a:endParaRPr sz="400">
              <a:latin typeface="Times New Roman"/>
              <a:cs typeface="Times New Roman"/>
            </a:endParaRPr>
          </a:p>
          <a:p>
            <a:pPr marL="48895">
              <a:lnSpc>
                <a:spcPts val="880"/>
              </a:lnSpc>
            </a:pPr>
            <a:r>
              <a:rPr dirty="0" sz="800" spc="390">
                <a:solidFill>
                  <a:srgbClr val="C8C8C8"/>
                </a:solidFill>
                <a:latin typeface="Arial"/>
                <a:cs typeface="Arial"/>
              </a:rPr>
              <a:t>'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300" y="1305628"/>
            <a:ext cx="824230" cy="55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70" b="1">
                <a:solidFill>
                  <a:srgbClr val="89C3ED"/>
                </a:solidFill>
                <a:latin typeface="Arial"/>
                <a:cs typeface="Arial"/>
              </a:rPr>
              <a:t>8.30</a:t>
            </a:r>
            <a:endParaRPr sz="30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dirty="0" sz="900" spc="-65">
                <a:solidFill>
                  <a:srgbClr val="C8C8C8"/>
                </a:solidFill>
                <a:latin typeface="Times New Roman"/>
                <a:cs typeface="Times New Roman"/>
              </a:rPr>
              <a:t>GST:</a:t>
            </a:r>
            <a:r>
              <a:rPr dirty="0" sz="900" spc="-65">
                <a:solidFill>
                  <a:srgbClr val="C8C8C8"/>
                </a:solidFill>
                <a:latin typeface="Times New Roman"/>
                <a:cs typeface="Times New Roman"/>
              </a:rPr>
              <a:t>  </a:t>
            </a:r>
            <a:r>
              <a:rPr dirty="0" sz="900" spc="55">
                <a:solidFill>
                  <a:srgbClr val="C8C8C8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C8C8C8"/>
                </a:solidFill>
                <a:latin typeface="Times New Roman"/>
                <a:cs typeface="Times New Roman"/>
              </a:rPr>
              <a:t>5.30)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5988" y="1723481"/>
            <a:ext cx="84201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C8C8C8"/>
                </a:solidFill>
                <a:latin typeface="Arial"/>
                <a:cs typeface="Arial"/>
              </a:rPr>
              <a:t>'\</a:t>
            </a:r>
            <a:r>
              <a:rPr dirty="0" sz="900" spc="-25">
                <a:solidFill>
                  <a:srgbClr val="C8C8C8"/>
                </a:solidFill>
                <a:latin typeface="Arial"/>
                <a:cs typeface="Arial"/>
              </a:rPr>
              <a:t>Jove</a:t>
            </a:r>
            <a:r>
              <a:rPr dirty="0" sz="900" spc="-80">
                <a:solidFill>
                  <a:srgbClr val="C8C8C8"/>
                </a:solidFill>
                <a:latin typeface="Arial"/>
                <a:cs typeface="Arial"/>
              </a:rPr>
              <a:t>m</a:t>
            </a:r>
            <a:r>
              <a:rPr dirty="0" sz="900" spc="-5">
                <a:solidFill>
                  <a:srgbClr val="C8C8C8"/>
                </a:solidFill>
                <a:latin typeface="Arial"/>
                <a:cs typeface="Arial"/>
              </a:rPr>
              <a:t>oer</a:t>
            </a:r>
            <a:r>
              <a:rPr dirty="0" sz="900" spc="45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C8C8C8"/>
                </a:solidFill>
                <a:latin typeface="Times New Roman"/>
                <a:cs typeface="Times New Roman"/>
              </a:rPr>
              <a:t>201</a:t>
            </a:r>
            <a:r>
              <a:rPr dirty="0" sz="900" spc="-45">
                <a:solidFill>
                  <a:srgbClr val="C8C8C8"/>
                </a:solidFill>
                <a:latin typeface="Times New Roman"/>
                <a:cs typeface="Times New Roman"/>
              </a:rPr>
              <a:t> </a:t>
            </a:r>
            <a:r>
              <a:rPr dirty="0" sz="900" spc="-75">
                <a:solidFill>
                  <a:srgbClr val="C8C8C8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8032" y="3196812"/>
            <a:ext cx="17430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445">
              <a:lnSpc>
                <a:spcPct val="101299"/>
              </a:lnSpc>
            </a:pP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psum</a:t>
            </a:r>
            <a:r>
              <a:rPr dirty="0" sz="800" spc="-5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s</a:t>
            </a:r>
            <a:r>
              <a:rPr dirty="0" sz="800" spc="-9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simp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y</a:t>
            </a:r>
            <a:r>
              <a:rPr dirty="0" sz="800" spc="-2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919191"/>
                </a:solidFill>
                <a:latin typeface="Arial"/>
                <a:cs typeface="Arial"/>
              </a:rPr>
              <a:t>dummy</a:t>
            </a:r>
            <a:r>
              <a:rPr dirty="0" sz="800" spc="-1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919191"/>
                </a:solidFill>
                <a:latin typeface="Arial"/>
                <a:cs typeface="Arial"/>
              </a:rPr>
              <a:t>text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of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 the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printing</a:t>
            </a:r>
            <a:r>
              <a:rPr dirty="0" sz="800" spc="-8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919191"/>
                </a:solidFill>
                <a:latin typeface="Arial"/>
                <a:cs typeface="Arial"/>
              </a:rPr>
              <a:t>and</a:t>
            </a:r>
            <a:r>
              <a:rPr dirty="0" sz="800" spc="-5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typesett</a:t>
            </a:r>
            <a:r>
              <a:rPr dirty="0" sz="800" spc="75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55">
                <a:solidFill>
                  <a:srgbClr val="919191"/>
                </a:solidFill>
                <a:latin typeface="Arial"/>
                <a:cs typeface="Arial"/>
              </a:rPr>
              <a:t>n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g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-10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170">
                <a:solidFill>
                  <a:srgbClr val="A1A1A1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8032" y="3878040"/>
            <a:ext cx="17430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445">
              <a:lnSpc>
                <a:spcPct val="101299"/>
              </a:lnSpc>
            </a:pP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psum</a:t>
            </a:r>
            <a:r>
              <a:rPr dirty="0" sz="800" spc="-5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s</a:t>
            </a:r>
            <a:r>
              <a:rPr dirty="0" sz="800" spc="-9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simp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y</a:t>
            </a:r>
            <a:r>
              <a:rPr dirty="0" sz="800" spc="-2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919191"/>
                </a:solidFill>
                <a:latin typeface="Arial"/>
                <a:cs typeface="Arial"/>
              </a:rPr>
              <a:t>dummy</a:t>
            </a:r>
            <a:r>
              <a:rPr dirty="0" sz="800" spc="-1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919191"/>
                </a:solidFill>
                <a:latin typeface="Arial"/>
                <a:cs typeface="Arial"/>
              </a:rPr>
              <a:t>text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of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 the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printing</a:t>
            </a:r>
            <a:r>
              <a:rPr dirty="0" sz="800" spc="-5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typesett</a:t>
            </a:r>
            <a:r>
              <a:rPr dirty="0" sz="800" spc="75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55">
                <a:solidFill>
                  <a:srgbClr val="919191"/>
                </a:solidFill>
                <a:latin typeface="Arial"/>
                <a:cs typeface="Arial"/>
              </a:rPr>
              <a:t>n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g</a:t>
            </a:r>
            <a:r>
              <a:rPr dirty="0" sz="800" spc="-45">
                <a:solidFill>
                  <a:srgbClr val="919191"/>
                </a:solidFill>
                <a:latin typeface="Arial"/>
                <a:cs typeface="Arial"/>
              </a:rPr>
              <a:t>.</a:t>
            </a:r>
            <a:r>
              <a:rPr dirty="0" sz="800" spc="-45">
                <a:solidFill>
                  <a:srgbClr val="919191"/>
                </a:solidFill>
                <a:latin typeface="Arial"/>
                <a:cs typeface="Arial"/>
              </a:rPr>
              <a:t>.</a:t>
            </a:r>
            <a:r>
              <a:rPr dirty="0" sz="800" spc="70">
                <a:solidFill>
                  <a:srgbClr val="919191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8032" y="4559268"/>
            <a:ext cx="1743075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445">
              <a:lnSpc>
                <a:spcPct val="105000"/>
              </a:lnSpc>
            </a:pP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psum</a:t>
            </a:r>
            <a:r>
              <a:rPr dirty="0" sz="800" spc="-5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s</a:t>
            </a:r>
            <a:r>
              <a:rPr dirty="0" sz="800" spc="-9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simp</a:t>
            </a:r>
            <a:r>
              <a:rPr dirty="0" sz="800" spc="-10">
                <a:solidFill>
                  <a:srgbClr val="919191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919191"/>
                </a:solidFill>
                <a:latin typeface="Arial"/>
                <a:cs typeface="Arial"/>
              </a:rPr>
              <a:t>y</a:t>
            </a:r>
            <a:r>
              <a:rPr dirty="0" sz="800" spc="-2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919191"/>
                </a:solidFill>
                <a:latin typeface="Arial"/>
                <a:cs typeface="Arial"/>
              </a:rPr>
              <a:t>dummy</a:t>
            </a:r>
            <a:r>
              <a:rPr dirty="0" sz="800" spc="-1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919191"/>
                </a:solidFill>
                <a:latin typeface="Arial"/>
                <a:cs typeface="Arial"/>
              </a:rPr>
              <a:t>text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of</a:t>
            </a:r>
            <a:r>
              <a:rPr dirty="0" sz="800" spc="15">
                <a:solidFill>
                  <a:srgbClr val="919191"/>
                </a:solidFill>
                <a:latin typeface="Arial"/>
                <a:cs typeface="Arial"/>
              </a:rPr>
              <a:t> the</a:t>
            </a:r>
            <a:r>
              <a:rPr dirty="0" sz="80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19191"/>
                </a:solidFill>
                <a:latin typeface="Arial"/>
                <a:cs typeface="Arial"/>
              </a:rPr>
              <a:t>printing</a:t>
            </a:r>
            <a:r>
              <a:rPr dirty="0" sz="800" spc="-5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919191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19191"/>
                </a:solidFill>
                <a:latin typeface="Arial"/>
                <a:cs typeface="Arial"/>
              </a:rPr>
              <a:t>typesetting</a:t>
            </a:r>
            <a:r>
              <a:rPr dirty="0" sz="800" spc="-14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-4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170">
                <a:solidFill>
                  <a:srgbClr val="A1A1A1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06623" y="2111067"/>
          <a:ext cx="2680970" cy="65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79"/>
                <a:gridCol w="386105"/>
                <a:gridCol w="414151"/>
                <a:gridCol w="413952"/>
                <a:gridCol w="378833"/>
                <a:gridCol w="405150"/>
                <a:gridCol w="329018"/>
              </a:tblGrid>
              <a:tr h="2337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919191"/>
                          </a:solidFill>
                          <a:latin typeface="Courier New"/>
                          <a:cs typeface="Courier New"/>
                        </a:rPr>
                        <a:t>MON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919191"/>
                          </a:solidFill>
                          <a:latin typeface="Courier New"/>
                          <a:cs typeface="Courier New"/>
                        </a:rPr>
                        <a:t>TUE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A1A1A1"/>
                          </a:solidFill>
                          <a:latin typeface="Arial"/>
                          <a:cs typeface="Arial"/>
                        </a:rPr>
                        <a:t>WED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919191"/>
                          </a:solidFill>
                          <a:latin typeface="Courier New"/>
                          <a:cs typeface="Courier New"/>
                        </a:rPr>
                        <a:t>THU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919191"/>
                          </a:solidFill>
                          <a:latin typeface="Arial"/>
                          <a:cs typeface="Arial"/>
                        </a:rPr>
                        <a:t>FRI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A1A1A1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z="900" spc="-125">
                          <a:solidFill>
                            <a:srgbClr val="A1A1A1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z="900">
                          <a:solidFill>
                            <a:srgbClr val="A1A1A1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A1A1A1"/>
                          </a:solidFill>
                          <a:latin typeface="Courier New"/>
                          <a:cs typeface="Courier New"/>
                        </a:rPr>
                        <a:t>SUN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04733"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170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2290"/>
                        </a:lnSpc>
                      </a:pPr>
                      <a:r>
                        <a:rPr dirty="0" sz="2150" i="1">
                          <a:solidFill>
                            <a:srgbClr val="89C3E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dirty="0" sz="750">
                          <a:solidFill>
                            <a:srgbClr val="91919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z="750" spc="-2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750">
                          <a:solidFill>
                            <a:srgbClr val="A1A1A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0970" y="0"/>
            <a:ext cx="7222108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8691" y="588479"/>
            <a:ext cx="3162300" cy="5325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7999"/>
                </a:moveTo>
                <a:lnTo>
                  <a:pt x="2116" y="6857999"/>
                </a:lnTo>
                <a:lnTo>
                  <a:pt x="211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84B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7691" y="791629"/>
            <a:ext cx="4406900" cy="505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" y="2116"/>
            <a:ext cx="9142095" cy="6856095"/>
          </a:xfrm>
          <a:custGeom>
            <a:avLst/>
            <a:gdLst/>
            <a:ahLst/>
            <a:cxnLst/>
            <a:rect l="l" t="t" r="r" b="b"/>
            <a:pathLst>
              <a:path w="9142095" h="6856095">
                <a:moveTo>
                  <a:pt x="9141883" y="0"/>
                </a:moveTo>
                <a:lnTo>
                  <a:pt x="0" y="0"/>
                </a:lnTo>
                <a:lnTo>
                  <a:pt x="0" y="6855883"/>
                </a:lnTo>
                <a:lnTo>
                  <a:pt x="9141883" y="6855883"/>
                </a:lnTo>
                <a:lnTo>
                  <a:pt x="914188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0970" y="0"/>
            <a:ext cx="7222108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8691" y="588479"/>
            <a:ext cx="3162300" cy="5312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7999"/>
                </a:moveTo>
                <a:lnTo>
                  <a:pt x="2116" y="6857999"/>
                </a:lnTo>
                <a:lnTo>
                  <a:pt x="211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BA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7691" y="791629"/>
            <a:ext cx="4406900" cy="505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" y="2115"/>
            <a:ext cx="9142095" cy="6856095"/>
          </a:xfrm>
          <a:custGeom>
            <a:avLst/>
            <a:gdLst/>
            <a:ahLst/>
            <a:cxnLst/>
            <a:rect l="l" t="t" r="r" b="b"/>
            <a:pathLst>
              <a:path w="9142095" h="6856095">
                <a:moveTo>
                  <a:pt x="9141883" y="0"/>
                </a:moveTo>
                <a:lnTo>
                  <a:pt x="0" y="0"/>
                </a:lnTo>
                <a:lnTo>
                  <a:pt x="0" y="6855880"/>
                </a:lnTo>
                <a:lnTo>
                  <a:pt x="9141883" y="6855880"/>
                </a:lnTo>
                <a:lnTo>
                  <a:pt x="914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59236" y="262509"/>
            <a:ext cx="4016590" cy="533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0101" y="77977"/>
            <a:ext cx="5509386" cy="5518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30172" y="3671976"/>
            <a:ext cx="3406267" cy="271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1552" y="4641735"/>
            <a:ext cx="2788742" cy="1908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11879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31535" y="2388870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8288">
            <a:solidFill>
              <a:srgbClr val="A87C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09894" y="1664207"/>
            <a:ext cx="0" cy="736600"/>
          </a:xfrm>
          <a:custGeom>
            <a:avLst/>
            <a:gdLst/>
            <a:ahLst/>
            <a:cxnLst/>
            <a:rect l="l" t="t" r="r" b="b"/>
            <a:pathLst>
              <a:path w="0" h="736600">
                <a:moveTo>
                  <a:pt x="0" y="736092"/>
                </a:moveTo>
                <a:lnTo>
                  <a:pt x="0" y="0"/>
                </a:lnTo>
              </a:path>
            </a:pathLst>
          </a:custGeom>
          <a:ln w="22860">
            <a:solidFill>
              <a:srgbClr val="B88C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56197" y="850391"/>
            <a:ext cx="160020" cy="2377440"/>
          </a:xfrm>
          <a:custGeom>
            <a:avLst/>
            <a:gdLst/>
            <a:ahLst/>
            <a:cxnLst/>
            <a:rect l="l" t="t" r="r" b="b"/>
            <a:pathLst>
              <a:path w="160020" h="2377440">
                <a:moveTo>
                  <a:pt x="0" y="0"/>
                </a:moveTo>
                <a:lnTo>
                  <a:pt x="160020" y="0"/>
                </a:lnTo>
                <a:lnTo>
                  <a:pt x="160020" y="2377440"/>
                </a:lnTo>
                <a:lnTo>
                  <a:pt x="0" y="2377440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68444" y="1171722"/>
            <a:ext cx="9017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70">
                <a:solidFill>
                  <a:srgbClr val="31070A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0135" y="1231158"/>
            <a:ext cx="9652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114">
                <a:solidFill>
                  <a:srgbClr val="4B230C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0347" y="1889793"/>
            <a:ext cx="157988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marR="5080" indent="-302260">
              <a:lnSpc>
                <a:spcPct val="120000"/>
              </a:lnSpc>
            </a:pPr>
            <a:r>
              <a:rPr dirty="0" sz="800" spc="105">
                <a:solidFill>
                  <a:srgbClr val="87592A"/>
                </a:solidFill>
                <a:latin typeface="Times New Roman"/>
                <a:cs typeface="Times New Roman"/>
              </a:rPr>
              <a:t>a</a:t>
            </a:r>
            <a:r>
              <a:rPr dirty="0" sz="800" spc="10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-7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5">
                <a:solidFill>
                  <a:srgbClr val="87592A"/>
                </a:solidFill>
                <a:latin typeface="Times New Roman"/>
                <a:cs typeface="Times New Roman"/>
              </a:rPr>
              <a:t>4miee</a:t>
            </a:r>
            <a:r>
              <a:rPr dirty="0" sz="80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-3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35">
                <a:solidFill>
                  <a:srgbClr val="87592A"/>
                </a:solidFill>
                <a:latin typeface="Times New Roman"/>
                <a:cs typeface="Times New Roman"/>
              </a:rPr>
              <a:t>•4</a:t>
            </a:r>
            <a:r>
              <a:rPr dirty="0" sz="800" spc="5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555">
                <a:solidFill>
                  <a:srgbClr val="87592A"/>
                </a:solidFill>
                <a:latin typeface="Times New Roman"/>
                <a:cs typeface="Times New Roman"/>
              </a:rPr>
              <a:t>t</a:t>
            </a:r>
            <a:r>
              <a:rPr dirty="0" sz="800" spc="10">
                <a:solidFill>
                  <a:srgbClr val="87592A"/>
                </a:solidFill>
                <a:latin typeface="Times New Roman"/>
                <a:cs typeface="Times New Roman"/>
              </a:rPr>
              <a:t>e</a:t>
            </a:r>
            <a:r>
              <a:rPr dirty="0" sz="800" spc="7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25">
                <a:solidFill>
                  <a:srgbClr val="87592A"/>
                </a:solidFill>
                <a:latin typeface="Times New Roman"/>
                <a:cs typeface="Times New Roman"/>
              </a:rPr>
              <a:t>4Rorte4t</a:t>
            </a:r>
            <a:r>
              <a:rPr dirty="0" sz="80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55">
                <a:solidFill>
                  <a:srgbClr val="87592A"/>
                </a:solidFill>
                <a:latin typeface="Times New Roman"/>
                <a:cs typeface="Times New Roman"/>
              </a:rPr>
              <a:t>d,4tance</a:t>
            </a:r>
            <a:r>
              <a:rPr dirty="0" sz="800" spc="3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15">
                <a:solidFill>
                  <a:srgbClr val="87592A"/>
                </a:solidFill>
                <a:latin typeface="Times New Roman"/>
                <a:cs typeface="Times New Roman"/>
              </a:rPr>
              <a:t>between</a:t>
            </a:r>
            <a:r>
              <a:rPr dirty="0" sz="80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1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55">
                <a:solidFill>
                  <a:srgbClr val="87592A"/>
                </a:solidFill>
                <a:latin typeface="Times New Roman"/>
                <a:cs typeface="Times New Roman"/>
              </a:rPr>
              <a:t>two</a:t>
            </a:r>
            <a:r>
              <a:rPr dirty="0" sz="800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-55">
                <a:solidFill>
                  <a:srgbClr val="87592A"/>
                </a:solidFill>
                <a:latin typeface="Times New Roman"/>
                <a:cs typeface="Times New Roman"/>
              </a:rPr>
              <a:t> </a:t>
            </a:r>
            <a:r>
              <a:rPr dirty="0" sz="800" spc="40">
                <a:solidFill>
                  <a:srgbClr val="87592A"/>
                </a:solidFill>
                <a:latin typeface="Times New Roman"/>
                <a:cs typeface="Times New Roman"/>
              </a:rPr>
              <a:t>peopee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5171" y="1262856"/>
            <a:ext cx="170624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A1A1A1"/>
                </a:solidFill>
                <a:latin typeface="Arial"/>
                <a:cs typeface="Arial"/>
              </a:rPr>
              <a:t>1psum</a:t>
            </a:r>
            <a:r>
              <a:rPr dirty="0" sz="800" spc="-8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is</a:t>
            </a:r>
            <a:r>
              <a:rPr dirty="0" sz="800" spc="-8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A1A1A1"/>
                </a:solidFill>
                <a:latin typeface="Arial"/>
                <a:cs typeface="Arial"/>
              </a:rPr>
              <a:t>si</a:t>
            </a:r>
            <a:r>
              <a:rPr dirty="0" sz="800" spc="40">
                <a:solidFill>
                  <a:srgbClr val="A1A1A1"/>
                </a:solidFill>
                <a:latin typeface="Arial"/>
                <a:cs typeface="Arial"/>
              </a:rPr>
              <a:t>mp</a:t>
            </a:r>
            <a:r>
              <a:rPr dirty="0" sz="800" spc="-50">
                <a:solidFill>
                  <a:srgbClr val="A1A1A1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y</a:t>
            </a:r>
            <a:r>
              <a:rPr dirty="0" sz="800" spc="-5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A1A1A1"/>
                </a:solidFill>
                <a:latin typeface="Arial"/>
                <a:cs typeface="Arial"/>
              </a:rPr>
              <a:t>dummy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A1A1A1"/>
                </a:solidFill>
                <a:latin typeface="Arial"/>
                <a:cs typeface="Arial"/>
              </a:rPr>
              <a:t>text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A1A1A1"/>
                </a:solidFill>
                <a:latin typeface="Arial"/>
                <a:cs typeface="Arial"/>
              </a:rPr>
              <a:t>of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t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h</a:t>
            </a:r>
            <a:r>
              <a:rPr dirty="0" sz="800" spc="45">
                <a:solidFill>
                  <a:srgbClr val="A1A1A1"/>
                </a:solidFill>
                <a:latin typeface="Arial"/>
                <a:cs typeface="Arial"/>
              </a:rPr>
              <a:t>e</a:t>
            </a:r>
            <a:r>
              <a:rPr dirty="0" sz="800" spc="-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39393"/>
                </a:solidFill>
                <a:latin typeface="Arial"/>
                <a:cs typeface="Arial"/>
              </a:rPr>
              <a:t>printing</a:t>
            </a:r>
            <a:r>
              <a:rPr dirty="0" sz="800" spc="-6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39393"/>
                </a:solidFill>
                <a:latin typeface="Arial"/>
                <a:cs typeface="Arial"/>
              </a:rPr>
              <a:t>and</a:t>
            </a:r>
            <a:r>
              <a:rPr dirty="0" sz="800" spc="-8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typesetting</a:t>
            </a:r>
            <a:r>
              <a:rPr dirty="0" sz="800" spc="-1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B8B8B8"/>
                </a:solidFill>
                <a:latin typeface="Arial"/>
                <a:cs typeface="Arial"/>
              </a:rPr>
              <a:t>.</a:t>
            </a:r>
            <a:r>
              <a:rPr dirty="0" sz="800" spc="170">
                <a:solidFill>
                  <a:srgbClr val="B8B8B8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6267" y="1281096"/>
            <a:ext cx="4991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415" b="1">
                <a:solidFill>
                  <a:srgbClr val="89C6EF"/>
                </a:solidFill>
                <a:latin typeface="Arial"/>
                <a:cs typeface="Arial"/>
              </a:rPr>
              <a:t>DB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9411" y="1973188"/>
            <a:ext cx="17653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570">
                <a:solidFill>
                  <a:srgbClr val="E6D634"/>
                </a:solidFill>
                <a:latin typeface="Arial"/>
                <a:cs typeface="Arial"/>
              </a:rPr>
              <a:t>·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5171" y="1939512"/>
            <a:ext cx="170624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A1A1A1"/>
                </a:solidFill>
                <a:latin typeface="Arial"/>
                <a:cs typeface="Arial"/>
              </a:rPr>
              <a:t>ipsum</a:t>
            </a:r>
            <a:r>
              <a:rPr dirty="0" sz="800" spc="-7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is</a:t>
            </a:r>
            <a:r>
              <a:rPr dirty="0" sz="800" spc="-8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A1A1A1"/>
                </a:solidFill>
                <a:latin typeface="Arial"/>
                <a:cs typeface="Arial"/>
              </a:rPr>
              <a:t>si</a:t>
            </a:r>
            <a:r>
              <a:rPr dirty="0" sz="800" spc="40">
                <a:solidFill>
                  <a:srgbClr val="A1A1A1"/>
                </a:solidFill>
                <a:latin typeface="Arial"/>
                <a:cs typeface="Arial"/>
              </a:rPr>
              <a:t>mp</a:t>
            </a:r>
            <a:r>
              <a:rPr dirty="0" sz="800" spc="-50">
                <a:solidFill>
                  <a:srgbClr val="A1A1A1"/>
                </a:solidFill>
                <a:latin typeface="Arial"/>
                <a:cs typeface="Arial"/>
              </a:rPr>
              <a:t>l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y</a:t>
            </a:r>
            <a:r>
              <a:rPr dirty="0" sz="800" spc="-5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A1A1A1"/>
                </a:solidFill>
                <a:latin typeface="Arial"/>
                <a:cs typeface="Arial"/>
              </a:rPr>
              <a:t>dummy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A1A1A1"/>
                </a:solidFill>
                <a:latin typeface="Arial"/>
                <a:cs typeface="Arial"/>
              </a:rPr>
              <a:t>text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A1A1A1"/>
                </a:solidFill>
                <a:latin typeface="Arial"/>
                <a:cs typeface="Arial"/>
              </a:rPr>
              <a:t>of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t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h</a:t>
            </a:r>
            <a:r>
              <a:rPr dirty="0" sz="800" spc="45">
                <a:solidFill>
                  <a:srgbClr val="A1A1A1"/>
                </a:solidFill>
                <a:latin typeface="Arial"/>
                <a:cs typeface="Arial"/>
              </a:rPr>
              <a:t>e</a:t>
            </a:r>
            <a:r>
              <a:rPr dirty="0" sz="800" spc="-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39393"/>
                </a:solidFill>
                <a:latin typeface="Arial"/>
                <a:cs typeface="Arial"/>
              </a:rPr>
              <a:t>printing</a:t>
            </a:r>
            <a:r>
              <a:rPr dirty="0" sz="800" spc="-6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39393"/>
                </a:solidFill>
                <a:latin typeface="Arial"/>
                <a:cs typeface="Arial"/>
              </a:rPr>
              <a:t>and</a:t>
            </a:r>
            <a:r>
              <a:rPr dirty="0" sz="800" spc="-8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typesetting</a:t>
            </a:r>
            <a:r>
              <a:rPr dirty="0" sz="800" spc="-1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-45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dirty="0" sz="800" spc="70">
                <a:solidFill>
                  <a:srgbClr val="A1A1A1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6267" y="1962324"/>
            <a:ext cx="4991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415" b="1">
                <a:solidFill>
                  <a:srgbClr val="89C6EF"/>
                </a:solidFill>
                <a:latin typeface="Arial"/>
                <a:cs typeface="Arial"/>
              </a:rPr>
              <a:t>DB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5171" y="2634456"/>
            <a:ext cx="170624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Lorem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A1A1A1"/>
                </a:solidFill>
                <a:latin typeface="Arial"/>
                <a:cs typeface="Arial"/>
              </a:rPr>
              <a:t>i</a:t>
            </a:r>
            <a:r>
              <a:rPr dirty="0" sz="800" spc="-50">
                <a:solidFill>
                  <a:srgbClr val="A1A1A1"/>
                </a:solidFill>
                <a:latin typeface="Arial"/>
                <a:cs typeface="Arial"/>
              </a:rPr>
              <a:t>p</a:t>
            </a:r>
            <a:r>
              <a:rPr dirty="0" sz="800" spc="30">
                <a:solidFill>
                  <a:srgbClr val="A1A1A1"/>
                </a:solidFill>
                <a:latin typeface="Arial"/>
                <a:cs typeface="Arial"/>
              </a:rPr>
              <a:t>sum</a:t>
            </a:r>
            <a:r>
              <a:rPr dirty="0" sz="800" spc="-6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is</a:t>
            </a:r>
            <a:r>
              <a:rPr dirty="0" sz="800" spc="-8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A1A1A1"/>
                </a:solidFill>
                <a:latin typeface="Arial"/>
                <a:cs typeface="Arial"/>
              </a:rPr>
              <a:t>si</a:t>
            </a:r>
            <a:r>
              <a:rPr dirty="0" sz="800" spc="40">
                <a:solidFill>
                  <a:srgbClr val="A1A1A1"/>
                </a:solidFill>
                <a:latin typeface="Arial"/>
                <a:cs typeface="Arial"/>
              </a:rPr>
              <a:t>mp</a:t>
            </a:r>
            <a:r>
              <a:rPr dirty="0" sz="800" spc="-90">
                <a:solidFill>
                  <a:srgbClr val="A1A1A1"/>
                </a:solidFill>
                <a:latin typeface="Arial"/>
                <a:cs typeface="Arial"/>
              </a:rPr>
              <a:t>l</a:t>
            </a:r>
            <a:r>
              <a:rPr dirty="0" sz="800" spc="45">
                <a:solidFill>
                  <a:srgbClr val="A1A1A1"/>
                </a:solidFill>
                <a:latin typeface="Arial"/>
                <a:cs typeface="Arial"/>
              </a:rPr>
              <a:t>y</a:t>
            </a:r>
            <a:r>
              <a:rPr dirty="0" sz="800" spc="-6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A1A1A1"/>
                </a:solidFill>
                <a:latin typeface="Arial"/>
                <a:cs typeface="Arial"/>
              </a:rPr>
              <a:t>dummy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A1A1A1"/>
                </a:solidFill>
                <a:latin typeface="Arial"/>
                <a:cs typeface="Arial"/>
              </a:rPr>
              <a:t>text</a:t>
            </a:r>
            <a:r>
              <a:rPr dirty="0" sz="800" spc="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A1A1A1"/>
                </a:solidFill>
                <a:latin typeface="Arial"/>
                <a:cs typeface="Arial"/>
              </a:rPr>
              <a:t>of</a:t>
            </a:r>
            <a:r>
              <a:rPr dirty="0" sz="800" spc="10">
                <a:solidFill>
                  <a:srgbClr val="A1A1A1"/>
                </a:solidFill>
                <a:latin typeface="Arial"/>
                <a:cs typeface="Arial"/>
              </a:rPr>
              <a:t> t</a:t>
            </a:r>
            <a:r>
              <a:rPr dirty="0" sz="800" spc="-40">
                <a:solidFill>
                  <a:srgbClr val="A1A1A1"/>
                </a:solidFill>
                <a:latin typeface="Arial"/>
                <a:cs typeface="Arial"/>
              </a:rPr>
              <a:t>h</a:t>
            </a:r>
            <a:r>
              <a:rPr dirty="0" sz="800" spc="45">
                <a:solidFill>
                  <a:srgbClr val="A1A1A1"/>
                </a:solidFill>
                <a:latin typeface="Arial"/>
                <a:cs typeface="Arial"/>
              </a:rPr>
              <a:t>e</a:t>
            </a:r>
            <a:r>
              <a:rPr dirty="0" sz="800" spc="-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39393"/>
                </a:solidFill>
                <a:latin typeface="Arial"/>
                <a:cs typeface="Arial"/>
              </a:rPr>
              <a:t>printing</a:t>
            </a:r>
            <a:r>
              <a:rPr dirty="0" sz="800" spc="-6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A1A1A1"/>
                </a:solidFill>
                <a:latin typeface="Arial"/>
                <a:cs typeface="Arial"/>
              </a:rPr>
              <a:t>and</a:t>
            </a:r>
            <a:r>
              <a:rPr dirty="0" sz="800" spc="-8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A1A1A1"/>
                </a:solidFill>
                <a:latin typeface="Arial"/>
                <a:cs typeface="Arial"/>
              </a:rPr>
              <a:t>typesetting</a:t>
            </a:r>
            <a:r>
              <a:rPr dirty="0" sz="800" spc="-135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B8B8B8"/>
                </a:solidFill>
                <a:latin typeface="Arial"/>
                <a:cs typeface="Arial"/>
              </a:rPr>
              <a:t>.</a:t>
            </a:r>
            <a:r>
              <a:rPr dirty="0" sz="800" spc="-45">
                <a:solidFill>
                  <a:srgbClr val="B8B8B8"/>
                </a:solidFill>
                <a:latin typeface="Arial"/>
                <a:cs typeface="Arial"/>
              </a:rPr>
              <a:t>.</a:t>
            </a:r>
            <a:r>
              <a:rPr dirty="0" sz="800" spc="70">
                <a:solidFill>
                  <a:srgbClr val="B8B8B8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6267" y="2638980"/>
            <a:ext cx="4991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415" b="1">
                <a:solidFill>
                  <a:srgbClr val="89C6EF"/>
                </a:solidFill>
                <a:latin typeface="Arial"/>
                <a:cs typeface="Arial"/>
              </a:rPr>
              <a:t>DB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4584" y="1448052"/>
            <a:ext cx="3853815" cy="346710"/>
          </a:xfrm>
          <a:prstGeom prst="rect">
            <a:avLst/>
          </a:prstGeom>
          <a:solidFill>
            <a:srgbClr val="00AF4F"/>
          </a:solidFill>
        </p:spPr>
        <p:txBody>
          <a:bodyPr wrap="square" lIns="0" tIns="0" rIns="0" bIns="0" rtlCol="0" vert="horz">
            <a:spAutoFit/>
          </a:bodyPr>
          <a:lstStyle/>
          <a:p>
            <a:pPr marL="11430">
              <a:lnSpc>
                <a:spcPct val="100000"/>
              </a:lnSpc>
            </a:pPr>
            <a:r>
              <a:rPr dirty="0" sz="2050" spc="135">
                <a:solidFill>
                  <a:srgbClr val="FBFBFD"/>
                </a:solidFill>
                <a:latin typeface="Arial"/>
                <a:cs typeface="Arial"/>
              </a:rPr>
              <a:t>'W</a:t>
            </a:r>
            <a:r>
              <a:rPr dirty="0" sz="2050" spc="70">
                <a:solidFill>
                  <a:srgbClr val="FBFBFD"/>
                </a:solidFill>
                <a:latin typeface="Arial"/>
                <a:cs typeface="Arial"/>
              </a:rPr>
              <a:t>h</a:t>
            </a:r>
            <a:r>
              <a:rPr dirty="0" sz="2050" spc="45">
                <a:solidFill>
                  <a:srgbClr val="FBFBFD"/>
                </a:solidFill>
                <a:latin typeface="Arial"/>
                <a:cs typeface="Arial"/>
              </a:rPr>
              <a:t>en</a:t>
            </a:r>
            <a:r>
              <a:rPr dirty="0" sz="2050" spc="-13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FBFBFD"/>
                </a:solidFill>
                <a:latin typeface="Arial"/>
                <a:cs typeface="Arial"/>
              </a:rPr>
              <a:t>you</a:t>
            </a:r>
            <a:r>
              <a:rPr dirty="0" sz="2050" spc="6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65">
                <a:solidFill>
                  <a:srgbClr val="FBFBFD"/>
                </a:solidFill>
                <a:latin typeface="Arial"/>
                <a:cs typeface="Arial"/>
              </a:rPr>
              <a:t>do</a:t>
            </a:r>
            <a:r>
              <a:rPr dirty="0" sz="2050" spc="40">
                <a:solidFill>
                  <a:srgbClr val="FBFBFD"/>
                </a:solidFill>
                <a:latin typeface="Arial"/>
                <a:cs typeface="Arial"/>
              </a:rPr>
              <a:t>n</a:t>
            </a:r>
            <a:r>
              <a:rPr dirty="0" sz="2050" spc="215">
                <a:solidFill>
                  <a:srgbClr val="FBFBFD"/>
                </a:solidFill>
                <a:latin typeface="Arial"/>
                <a:cs typeface="Arial"/>
              </a:rPr>
              <a:t>'t</a:t>
            </a:r>
            <a:r>
              <a:rPr dirty="0" sz="2050" spc="-10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-45">
                <a:solidFill>
                  <a:srgbClr val="FBFBFD"/>
                </a:solidFill>
                <a:latin typeface="Arial"/>
                <a:cs typeface="Arial"/>
              </a:rPr>
              <a:t>see</a:t>
            </a:r>
            <a:r>
              <a:rPr dirty="0" sz="2050" spc="-3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-7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50">
                <a:solidFill>
                  <a:srgbClr val="FBFBFD"/>
                </a:solidFill>
                <a:latin typeface="Arial"/>
                <a:cs typeface="Arial"/>
              </a:rPr>
              <a:t>paren</a:t>
            </a:r>
            <a:r>
              <a:rPr dirty="0" sz="2050" spc="200">
                <a:solidFill>
                  <a:srgbClr val="FBFBFD"/>
                </a:solidFill>
                <a:latin typeface="Arial"/>
                <a:cs typeface="Arial"/>
              </a:rPr>
              <a:t>t</a:t>
            </a:r>
            <a:r>
              <a:rPr dirty="0" sz="2050" spc="114">
                <a:solidFill>
                  <a:srgbClr val="FBFBFD"/>
                </a:solidFill>
                <a:latin typeface="Arial"/>
                <a:cs typeface="Arial"/>
              </a:rPr>
              <a:t>..</a:t>
            </a:r>
            <a:r>
              <a:rPr dirty="0" sz="2050" spc="-310">
                <a:solidFill>
                  <a:srgbClr val="FBFBFD"/>
                </a:solidFill>
                <a:latin typeface="Arial"/>
                <a:cs typeface="Arial"/>
              </a:rPr>
              <a:t>.</a:t>
            </a:r>
            <a:r>
              <a:rPr dirty="0" sz="2050" spc="215">
                <a:solidFill>
                  <a:srgbClr val="FBFBFD"/>
                </a:solidFill>
                <a:latin typeface="Arial"/>
                <a:cs typeface="Arial"/>
              </a:rPr>
              <a:t>'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508" y="2097276"/>
            <a:ext cx="3937635" cy="346710"/>
          </a:xfrm>
          <a:custGeom>
            <a:avLst/>
            <a:gdLst/>
            <a:ahLst/>
            <a:cxnLst/>
            <a:rect l="l" t="t" r="r" b="b"/>
            <a:pathLst>
              <a:path w="3937635" h="346710">
                <a:moveTo>
                  <a:pt x="0" y="0"/>
                </a:moveTo>
                <a:lnTo>
                  <a:pt x="3937055" y="0"/>
                </a:lnTo>
                <a:lnTo>
                  <a:pt x="3937055" y="346412"/>
                </a:lnTo>
                <a:lnTo>
                  <a:pt x="0" y="346412"/>
                </a:lnTo>
                <a:lnTo>
                  <a:pt x="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6721" y="2440176"/>
            <a:ext cx="1689100" cy="346710"/>
          </a:xfrm>
          <a:custGeom>
            <a:avLst/>
            <a:gdLst/>
            <a:ahLst/>
            <a:cxnLst/>
            <a:rect l="l" t="t" r="r" b="b"/>
            <a:pathLst>
              <a:path w="1689100" h="346710">
                <a:moveTo>
                  <a:pt x="0" y="0"/>
                </a:moveTo>
                <a:lnTo>
                  <a:pt x="1688668" y="0"/>
                </a:lnTo>
                <a:lnTo>
                  <a:pt x="1688668" y="346412"/>
                </a:lnTo>
                <a:lnTo>
                  <a:pt x="0" y="346412"/>
                </a:lnTo>
                <a:lnTo>
                  <a:pt x="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6523" y="2135486"/>
            <a:ext cx="3957320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7760" marR="5080" indent="-1115695">
              <a:lnSpc>
                <a:spcPct val="109800"/>
              </a:lnSpc>
            </a:pPr>
            <a:r>
              <a:rPr dirty="0" sz="2050" spc="65">
                <a:solidFill>
                  <a:srgbClr val="FBFBFD"/>
                </a:solidFill>
                <a:latin typeface="Arial"/>
                <a:cs typeface="Arial"/>
              </a:rPr>
              <a:t>'When</a:t>
            </a:r>
            <a:r>
              <a:rPr dirty="0" sz="2050" spc="-5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FBFBFD"/>
                </a:solidFill>
                <a:latin typeface="Arial"/>
                <a:cs typeface="Arial"/>
              </a:rPr>
              <a:t>you</a:t>
            </a:r>
            <a:r>
              <a:rPr dirty="0" sz="2050" spc="2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65">
                <a:solidFill>
                  <a:srgbClr val="FBFBFD"/>
                </a:solidFill>
                <a:latin typeface="Arial"/>
                <a:cs typeface="Arial"/>
              </a:rPr>
              <a:t>deve</a:t>
            </a:r>
            <a:r>
              <a:rPr dirty="0" sz="2050" spc="-60">
                <a:solidFill>
                  <a:srgbClr val="FBFBFD"/>
                </a:solidFill>
                <a:latin typeface="Arial"/>
                <a:cs typeface="Arial"/>
              </a:rPr>
              <a:t>l</a:t>
            </a:r>
            <a:r>
              <a:rPr dirty="0" sz="2050" spc="65">
                <a:solidFill>
                  <a:srgbClr val="FBFBFD"/>
                </a:solidFill>
                <a:latin typeface="Arial"/>
                <a:cs typeface="Arial"/>
              </a:rPr>
              <a:t>op</a:t>
            </a:r>
            <a:r>
              <a:rPr dirty="0" sz="2050" spc="-3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-254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35">
                <a:solidFill>
                  <a:srgbClr val="FBFBFD"/>
                </a:solidFill>
                <a:latin typeface="Arial"/>
                <a:cs typeface="Arial"/>
              </a:rPr>
              <a:t>'</a:t>
            </a:r>
            <a:r>
              <a:rPr dirty="0" sz="2050" spc="15">
                <a:solidFill>
                  <a:srgbClr val="FBFBFD"/>
                </a:solidFill>
                <a:latin typeface="Arial"/>
                <a:cs typeface="Arial"/>
              </a:rPr>
              <a:t>crush'</a:t>
            </a:r>
            <a:r>
              <a:rPr dirty="0" sz="2050" spc="-9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100">
                <a:solidFill>
                  <a:srgbClr val="FBFBFD"/>
                </a:solidFill>
                <a:latin typeface="Arial"/>
                <a:cs typeface="Arial"/>
              </a:rPr>
              <a:t>on</a:t>
            </a:r>
            <a:r>
              <a:rPr dirty="0" sz="2050" spc="-35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10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5">
                <a:solidFill>
                  <a:srgbClr val="FBFBFD"/>
                </a:solidFill>
                <a:latin typeface="Arial"/>
                <a:cs typeface="Arial"/>
              </a:rPr>
              <a:t> step-s</a:t>
            </a:r>
            <a:r>
              <a:rPr dirty="0" sz="2050" spc="105">
                <a:solidFill>
                  <a:srgbClr val="FBFBFD"/>
                </a:solidFill>
                <a:latin typeface="Arial"/>
                <a:cs typeface="Arial"/>
              </a:rPr>
              <a:t>i</a:t>
            </a:r>
            <a:r>
              <a:rPr dirty="0" sz="2050" spc="295">
                <a:solidFill>
                  <a:srgbClr val="FBFBFD"/>
                </a:solidFill>
                <a:latin typeface="Arial"/>
                <a:cs typeface="Arial"/>
              </a:rPr>
              <a:t>b</a:t>
            </a:r>
            <a:r>
              <a:rPr dirty="0" sz="2050" spc="-60">
                <a:solidFill>
                  <a:srgbClr val="FBFBFD"/>
                </a:solidFill>
                <a:latin typeface="Arial"/>
                <a:cs typeface="Arial"/>
              </a:rPr>
              <a:t>l</a:t>
            </a:r>
            <a:r>
              <a:rPr dirty="0" sz="2050" spc="60">
                <a:solidFill>
                  <a:srgbClr val="FBFBFD"/>
                </a:solidFill>
                <a:latin typeface="Arial"/>
                <a:cs typeface="Arial"/>
              </a:rPr>
              <a:t>in</a:t>
            </a:r>
            <a:r>
              <a:rPr dirty="0" sz="2050" spc="155">
                <a:solidFill>
                  <a:srgbClr val="FBFBFD"/>
                </a:solidFill>
                <a:latin typeface="Arial"/>
                <a:cs typeface="Arial"/>
              </a:rPr>
              <a:t>g</a:t>
            </a:r>
            <a:r>
              <a:rPr dirty="0" sz="2050" spc="110">
                <a:solidFill>
                  <a:srgbClr val="FBFBFD"/>
                </a:solidFill>
                <a:latin typeface="Arial"/>
                <a:cs typeface="Arial"/>
              </a:rPr>
              <a:t>..</a:t>
            </a:r>
            <a:r>
              <a:rPr dirty="0" sz="2050" spc="-290">
                <a:solidFill>
                  <a:srgbClr val="FBFBFD"/>
                </a:solidFill>
                <a:latin typeface="Arial"/>
                <a:cs typeface="Arial"/>
              </a:rPr>
              <a:t>.</a:t>
            </a:r>
            <a:r>
              <a:rPr dirty="0" sz="2050" spc="140">
                <a:solidFill>
                  <a:srgbClr val="FBFBFD"/>
                </a:solidFill>
                <a:latin typeface="Arial"/>
                <a:cs typeface="Arial"/>
              </a:rPr>
              <a:t>'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2620" y="3084828"/>
            <a:ext cx="3260725" cy="346710"/>
          </a:xfrm>
          <a:prstGeom prst="rect">
            <a:avLst/>
          </a:prstGeom>
          <a:solidFill>
            <a:srgbClr val="FF74CA"/>
          </a:solidFill>
        </p:spPr>
        <p:txBody>
          <a:bodyPr wrap="square" lIns="0" tIns="0" rIns="0" bIns="0" rtlCol="0" vert="horz">
            <a:spAutoFit/>
          </a:bodyPr>
          <a:lstStyle/>
          <a:p>
            <a:pPr marL="11430">
              <a:lnSpc>
                <a:spcPct val="100000"/>
              </a:lnSpc>
            </a:pPr>
            <a:r>
              <a:rPr dirty="0" sz="2050" spc="-10">
                <a:solidFill>
                  <a:srgbClr val="FBFBFD"/>
                </a:solidFill>
                <a:latin typeface="Arial"/>
                <a:cs typeface="Arial"/>
              </a:rPr>
              <a:t>'Sep</a:t>
            </a:r>
            <a:r>
              <a:rPr dirty="0" sz="2050" spc="25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50">
                <a:solidFill>
                  <a:srgbClr val="FBFBFD"/>
                </a:solidFill>
                <a:latin typeface="Arial"/>
                <a:cs typeface="Arial"/>
              </a:rPr>
              <a:t>r</a:t>
            </a:r>
            <a:r>
              <a:rPr dirty="0" sz="2050" spc="-114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210">
                <a:solidFill>
                  <a:srgbClr val="FBFBFD"/>
                </a:solidFill>
                <a:latin typeface="Arial"/>
                <a:cs typeface="Arial"/>
              </a:rPr>
              <a:t>t</a:t>
            </a:r>
            <a:r>
              <a:rPr dirty="0" sz="2050" spc="120">
                <a:solidFill>
                  <a:srgbClr val="FBFBFD"/>
                </a:solidFill>
                <a:latin typeface="Arial"/>
                <a:cs typeface="Arial"/>
              </a:rPr>
              <a:t>i</a:t>
            </a:r>
            <a:r>
              <a:rPr dirty="0" sz="2050" spc="90">
                <a:solidFill>
                  <a:srgbClr val="FBFBFD"/>
                </a:solidFill>
                <a:latin typeface="Arial"/>
                <a:cs typeface="Arial"/>
              </a:rPr>
              <a:t>on</a:t>
            </a:r>
            <a:r>
              <a:rPr dirty="0" sz="2050" spc="6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15">
                <a:solidFill>
                  <a:srgbClr val="FBFBFD"/>
                </a:solidFill>
                <a:latin typeface="Arial"/>
                <a:cs typeface="Arial"/>
              </a:rPr>
              <a:t>Myth-breakers'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7296" y="3907788"/>
            <a:ext cx="2666365" cy="346710"/>
          </a:xfrm>
          <a:prstGeom prst="rect">
            <a:avLst/>
          </a:prstGeom>
          <a:solidFill>
            <a:srgbClr val="FFBF01"/>
          </a:solidFill>
        </p:spPr>
        <p:txBody>
          <a:bodyPr wrap="square" lIns="0" tIns="0" rIns="0" bIns="0" rtlCol="0" vert="horz">
            <a:spAutoFit/>
          </a:bodyPr>
          <a:lstStyle/>
          <a:p>
            <a:pPr marL="11430">
              <a:lnSpc>
                <a:spcPct val="100000"/>
              </a:lnSpc>
            </a:pPr>
            <a:r>
              <a:rPr dirty="0" sz="2050" spc="80">
                <a:solidFill>
                  <a:srgbClr val="FBFBFD"/>
                </a:solidFill>
                <a:latin typeface="Arial"/>
                <a:cs typeface="Arial"/>
              </a:rPr>
              <a:t>'When</a:t>
            </a:r>
            <a:r>
              <a:rPr dirty="0" sz="2050" spc="3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35">
                <a:solidFill>
                  <a:srgbClr val="FBFBFD"/>
                </a:solidFill>
                <a:latin typeface="Arial"/>
                <a:cs typeface="Arial"/>
              </a:rPr>
              <a:t>parent's</a:t>
            </a:r>
            <a:r>
              <a:rPr dirty="0" sz="2050" spc="5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10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35">
                <a:solidFill>
                  <a:srgbClr val="FBFBFD"/>
                </a:solidFill>
                <a:latin typeface="Arial"/>
                <a:cs typeface="Arial"/>
              </a:rPr>
              <a:t>rgue'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0908" y="4730748"/>
            <a:ext cx="3333750" cy="34671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11430">
              <a:lnSpc>
                <a:spcPct val="100000"/>
              </a:lnSpc>
            </a:pPr>
            <a:r>
              <a:rPr dirty="0" sz="2050" spc="85">
                <a:solidFill>
                  <a:srgbClr val="FBFBFD"/>
                </a:solidFill>
                <a:latin typeface="Arial"/>
                <a:cs typeface="Arial"/>
              </a:rPr>
              <a:t>'Why</a:t>
            </a:r>
            <a:r>
              <a:rPr dirty="0" sz="2050" spc="-3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90">
                <a:solidFill>
                  <a:srgbClr val="FBFBFD"/>
                </a:solidFill>
                <a:latin typeface="Arial"/>
                <a:cs typeface="Arial"/>
              </a:rPr>
              <a:t>do</a:t>
            </a:r>
            <a:r>
              <a:rPr dirty="0" sz="2050" spc="-1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 spc="65">
                <a:solidFill>
                  <a:srgbClr val="FBFBFD"/>
                </a:solidFill>
                <a:latin typeface="Arial"/>
                <a:cs typeface="Arial"/>
              </a:rPr>
              <a:t>p</a:t>
            </a:r>
            <a:r>
              <a:rPr dirty="0" sz="2050" spc="-15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55">
                <a:solidFill>
                  <a:srgbClr val="FBFBFD"/>
                </a:solidFill>
                <a:latin typeface="Arial"/>
                <a:cs typeface="Arial"/>
              </a:rPr>
              <a:t>rent's</a:t>
            </a:r>
            <a:r>
              <a:rPr dirty="0" sz="2050" spc="-80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z="2050">
                <a:solidFill>
                  <a:srgbClr val="FBFBFD"/>
                </a:solidFill>
                <a:latin typeface="Arial"/>
                <a:cs typeface="Arial"/>
              </a:rPr>
              <a:t>separ</a:t>
            </a:r>
            <a:r>
              <a:rPr dirty="0" sz="2050" spc="-5">
                <a:solidFill>
                  <a:srgbClr val="FBFBFD"/>
                </a:solidFill>
                <a:latin typeface="Arial"/>
                <a:cs typeface="Arial"/>
              </a:rPr>
              <a:t>a</a:t>
            </a:r>
            <a:r>
              <a:rPr dirty="0" sz="2050" spc="70">
                <a:solidFill>
                  <a:srgbClr val="FBFBFD"/>
                </a:solidFill>
                <a:latin typeface="Arial"/>
                <a:cs typeface="Arial"/>
              </a:rPr>
              <a:t>t</a:t>
            </a:r>
            <a:r>
              <a:rPr dirty="0" sz="2050" spc="5">
                <a:solidFill>
                  <a:srgbClr val="FBFBFD"/>
                </a:solidFill>
                <a:latin typeface="Arial"/>
                <a:cs typeface="Arial"/>
              </a:rPr>
              <a:t>e</a:t>
            </a:r>
            <a:r>
              <a:rPr dirty="0" sz="2050" spc="-55">
                <a:solidFill>
                  <a:srgbClr val="FBFBFD"/>
                </a:solidFill>
                <a:latin typeface="Arial"/>
                <a:cs typeface="Arial"/>
              </a:rPr>
              <a:t>?'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3903" y="1108710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 h="0">
                <a:moveTo>
                  <a:pt x="0" y="0"/>
                </a:moveTo>
                <a:lnTo>
                  <a:pt x="2061972" y="0"/>
                </a:lnTo>
              </a:path>
            </a:pathLst>
          </a:custGeom>
          <a:ln w="36576">
            <a:solidFill>
              <a:srgbClr val="9374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1064" y="1460753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22860">
            <a:solidFill>
              <a:srgbClr val="93A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8364" y="1239996"/>
            <a:ext cx="12052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Aronchupa </a:t>
            </a:r>
            <a:r>
              <a:rPr dirty="0" sz="800" spc="-10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9A9A9A"/>
                </a:solidFill>
                <a:latin typeface="Arial"/>
                <a:cs typeface="Arial"/>
              </a:rPr>
              <a:t>-</a:t>
            </a:r>
            <a:r>
              <a:rPr dirty="0" sz="800" spc="-25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8A8A8A"/>
                </a:solidFill>
                <a:latin typeface="Arial"/>
                <a:cs typeface="Arial"/>
              </a:rPr>
              <a:t>golden</a:t>
            </a:r>
            <a:r>
              <a:rPr dirty="0" sz="800" spc="1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9A9A9A"/>
                </a:solidFill>
                <a:latin typeface="Arial"/>
                <a:cs typeface="Arial"/>
              </a:rPr>
              <a:t>f</a:t>
            </a:r>
            <a:r>
              <a:rPr dirty="0" sz="800" spc="-55">
                <a:solidFill>
                  <a:srgbClr val="9A9A9A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9A9A9A"/>
                </a:solidFill>
                <a:latin typeface="Arial"/>
                <a:cs typeface="Arial"/>
              </a:rPr>
              <a:t>sh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508" y="1569179"/>
            <a:ext cx="6261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</a:tabLst>
            </a:pPr>
            <a:r>
              <a:rPr dirty="0" sz="650" spc="35">
                <a:solidFill>
                  <a:srgbClr val="9A9A9A"/>
                </a:solidFill>
                <a:latin typeface="Times New Roman"/>
                <a:cs typeface="Times New Roman"/>
              </a:rPr>
              <a:t>02.30</a:t>
            </a:r>
            <a:r>
              <a:rPr dirty="0" sz="650" spc="35">
                <a:solidFill>
                  <a:srgbClr val="9A9A9A"/>
                </a:solidFill>
                <a:latin typeface="Times New Roman"/>
                <a:cs typeface="Times New Roman"/>
              </a:rPr>
              <a:t>    </a:t>
            </a:r>
            <a:r>
              <a:rPr dirty="0" sz="650" spc="-5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800" spc="190">
                <a:solidFill>
                  <a:srgbClr val="696969"/>
                </a:solidFill>
                <a:latin typeface="Arial"/>
                <a:cs typeface="Arial"/>
              </a:rPr>
              <a:t>I</a:t>
            </a:r>
            <a:r>
              <a:rPr dirty="0" sz="800">
                <a:solidFill>
                  <a:srgbClr val="696969"/>
                </a:solidFill>
                <a:latin typeface="Arial"/>
                <a:cs typeface="Arial"/>
              </a:rPr>
              <a:t>	</a:t>
            </a:r>
            <a:r>
              <a:rPr dirty="0" sz="800" spc="-140">
                <a:solidFill>
                  <a:srgbClr val="8593EB"/>
                </a:solidFill>
                <a:latin typeface="Arial"/>
                <a:cs typeface="Arial"/>
              </a:rPr>
              <a:t>_..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179" y="1558889"/>
            <a:ext cx="2851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90">
                <a:solidFill>
                  <a:srgbClr val="696969"/>
                </a:solidFill>
                <a:latin typeface="Arial"/>
                <a:cs typeface="Arial"/>
              </a:rPr>
              <a:t>I</a:t>
            </a:r>
            <a:r>
              <a:rPr dirty="0" sz="800" spc="190">
                <a:solidFill>
                  <a:srgbClr val="696969"/>
                </a:solidFill>
                <a:latin typeface="Arial"/>
                <a:cs typeface="Arial"/>
              </a:rPr>
              <a:t>  </a:t>
            </a:r>
            <a:r>
              <a:rPr dirty="0" sz="800" spc="3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900" spc="70">
                <a:solidFill>
                  <a:srgbClr val="696969"/>
                </a:solidFill>
                <a:latin typeface="Arial"/>
                <a:cs typeface="Arial"/>
              </a:rPr>
              <a:t>,+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972" y="2009223"/>
            <a:ext cx="2860675" cy="120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0">
              <a:lnSpc>
                <a:spcPct val="100000"/>
              </a:lnSpc>
            </a:pPr>
            <a:r>
              <a:rPr dirty="0" sz="800" spc="-40" i="1">
                <a:solidFill>
                  <a:srgbClr val="8593EB"/>
                </a:solidFill>
                <a:latin typeface="Arial"/>
                <a:cs typeface="Arial"/>
              </a:rPr>
              <a:t>.,.,</a:t>
            </a:r>
            <a:r>
              <a:rPr dirty="0" sz="800" spc="-40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5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Katy</a:t>
            </a:r>
            <a:r>
              <a:rPr dirty="0" sz="800" spc="-5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perry</a:t>
            </a:r>
            <a:r>
              <a:rPr dirty="0" sz="800" spc="4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A9A9A"/>
                </a:solidFill>
                <a:latin typeface="Arial"/>
                <a:cs typeface="Arial"/>
              </a:rPr>
              <a:t>-</a:t>
            </a:r>
            <a:r>
              <a:rPr dirty="0" sz="800" spc="20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8A8A8A"/>
                </a:solidFill>
                <a:latin typeface="Arial"/>
                <a:cs typeface="Arial"/>
              </a:rPr>
              <a:t>R</a:t>
            </a:r>
            <a:r>
              <a:rPr dirty="0" sz="800" spc="-114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30">
                <a:solidFill>
                  <a:srgbClr val="8A8A8A"/>
                </a:solidFill>
                <a:latin typeface="Arial"/>
                <a:cs typeface="Arial"/>
              </a:rPr>
              <a:t>se</a:t>
            </a:r>
            <a:r>
              <a:rPr dirty="0" sz="800" spc="-5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A8A8A"/>
                </a:solidFill>
                <a:latin typeface="Arial"/>
                <a:cs typeface="Arial"/>
              </a:rPr>
              <a:t>al</a:t>
            </a:r>
            <a:r>
              <a:rPr dirty="0" sz="800" spc="25">
                <a:solidFill>
                  <a:srgbClr val="8A8A8A"/>
                </a:solidFill>
                <a:latin typeface="Arial"/>
                <a:cs typeface="Arial"/>
              </a:rPr>
              <a:t>b</a:t>
            </a:r>
            <a:r>
              <a:rPr dirty="0" sz="800" spc="105">
                <a:solidFill>
                  <a:srgbClr val="8A8A8A"/>
                </a:solidFill>
                <a:latin typeface="Arial"/>
                <a:cs typeface="Arial"/>
              </a:rPr>
              <a:t>um</a:t>
            </a:r>
            <a:r>
              <a:rPr dirty="0" sz="800" spc="-3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9A9A9A"/>
                </a:solidFill>
                <a:latin typeface="Arial"/>
                <a:cs typeface="Arial"/>
              </a:rPr>
              <a:t>o</a:t>
            </a:r>
            <a:r>
              <a:rPr dirty="0" sz="800" spc="-35">
                <a:solidFill>
                  <a:srgbClr val="696969"/>
                </a:solidFill>
                <a:latin typeface="Arial"/>
                <a:cs typeface="Arial"/>
              </a:rPr>
              <a:t>f</a:t>
            </a:r>
            <a:r>
              <a:rPr dirty="0" sz="800" spc="8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A8A8A"/>
                </a:solidFill>
                <a:latin typeface="Arial"/>
                <a:cs typeface="Arial"/>
              </a:rPr>
              <a:t>ins</a:t>
            </a:r>
            <a:r>
              <a:rPr dirty="0" sz="800" spc="-135">
                <a:solidFill>
                  <a:srgbClr val="8A8A8A"/>
                </a:solidFill>
                <a:latin typeface="Arial"/>
                <a:cs typeface="Arial"/>
              </a:rPr>
              <a:t>p</a:t>
            </a:r>
            <a:r>
              <a:rPr dirty="0" sz="800" spc="-120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45">
                <a:solidFill>
                  <a:srgbClr val="8A8A8A"/>
                </a:solidFill>
                <a:latin typeface="Arial"/>
                <a:cs typeface="Arial"/>
              </a:rPr>
              <a:t>re</a:t>
            </a:r>
            <a:r>
              <a:rPr dirty="0" sz="800">
                <a:solidFill>
                  <a:srgbClr val="8A8A8A"/>
                </a:solidFill>
                <a:latin typeface="Arial"/>
                <a:cs typeface="Arial"/>
              </a:rPr>
              <a:t>  </a:t>
            </a:r>
            <a:r>
              <a:rPr dirty="0" sz="800" spc="-10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830">
                <a:solidFill>
                  <a:srgbClr val="8593EB"/>
                </a:solidFill>
                <a:latin typeface="Arial"/>
                <a:cs typeface="Arial"/>
              </a:rPr>
              <a:t>•</a:t>
            </a:r>
            <a:r>
              <a:rPr dirty="0" sz="800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95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1100" spc="-140" b="1" i="1">
                <a:solidFill>
                  <a:srgbClr val="696969"/>
                </a:solidFill>
                <a:latin typeface="Arial"/>
                <a:cs typeface="Arial"/>
              </a:rPr>
              <a:t>r+</a:t>
            </a:r>
            <a:r>
              <a:rPr dirty="0" sz="1100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100" spc="25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050" spc="105">
                <a:solidFill>
                  <a:srgbClr val="9A9A9A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20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dirty="0" sz="800" spc="-40" i="1">
                <a:solidFill>
                  <a:srgbClr val="8593EB"/>
                </a:solidFill>
                <a:latin typeface="Arial"/>
                <a:cs typeface="Arial"/>
              </a:rPr>
              <a:t>.,.,</a:t>
            </a:r>
            <a:r>
              <a:rPr dirty="0" sz="800" spc="-40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5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Katy</a:t>
            </a:r>
            <a:r>
              <a:rPr dirty="0" sz="800" spc="-5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perry</a:t>
            </a:r>
            <a:r>
              <a:rPr dirty="0" sz="800" spc="4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A9A9A"/>
                </a:solidFill>
                <a:latin typeface="Arial"/>
                <a:cs typeface="Arial"/>
              </a:rPr>
              <a:t>-</a:t>
            </a:r>
            <a:r>
              <a:rPr dirty="0" sz="800" spc="20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8A8A8A"/>
                </a:solidFill>
                <a:latin typeface="Arial"/>
                <a:cs typeface="Arial"/>
              </a:rPr>
              <a:t>R</a:t>
            </a:r>
            <a:r>
              <a:rPr dirty="0" sz="800" spc="-114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30">
                <a:solidFill>
                  <a:srgbClr val="8A8A8A"/>
                </a:solidFill>
                <a:latin typeface="Arial"/>
                <a:cs typeface="Arial"/>
              </a:rPr>
              <a:t>se</a:t>
            </a:r>
            <a:r>
              <a:rPr dirty="0" sz="800" spc="-5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8A8A8A"/>
                </a:solidFill>
                <a:latin typeface="Arial"/>
                <a:cs typeface="Arial"/>
              </a:rPr>
              <a:t>album</a:t>
            </a:r>
            <a:r>
              <a:rPr dirty="0" sz="800" spc="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9A9A9A"/>
                </a:solidFill>
                <a:latin typeface="Arial"/>
                <a:cs typeface="Arial"/>
              </a:rPr>
              <a:t>of</a:t>
            </a:r>
            <a:r>
              <a:rPr dirty="0" sz="800" spc="75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A8A8A"/>
                </a:solidFill>
                <a:latin typeface="Arial"/>
                <a:cs typeface="Arial"/>
              </a:rPr>
              <a:t>ins</a:t>
            </a:r>
            <a:r>
              <a:rPr dirty="0" sz="800" spc="-135">
                <a:solidFill>
                  <a:srgbClr val="8A8A8A"/>
                </a:solidFill>
                <a:latin typeface="Arial"/>
                <a:cs typeface="Arial"/>
              </a:rPr>
              <a:t>p</a:t>
            </a:r>
            <a:r>
              <a:rPr dirty="0" sz="800" spc="-120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45">
                <a:solidFill>
                  <a:srgbClr val="8A8A8A"/>
                </a:solidFill>
                <a:latin typeface="Arial"/>
                <a:cs typeface="Arial"/>
              </a:rPr>
              <a:t>re</a:t>
            </a:r>
            <a:r>
              <a:rPr dirty="0" sz="800">
                <a:solidFill>
                  <a:srgbClr val="8A8A8A"/>
                </a:solidFill>
                <a:latin typeface="Arial"/>
                <a:cs typeface="Arial"/>
              </a:rPr>
              <a:t>  </a:t>
            </a:r>
            <a:r>
              <a:rPr dirty="0" sz="800" spc="-10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830">
                <a:solidFill>
                  <a:srgbClr val="8593EB"/>
                </a:solidFill>
                <a:latin typeface="Arial"/>
                <a:cs typeface="Arial"/>
              </a:rPr>
              <a:t>•</a:t>
            </a:r>
            <a:r>
              <a:rPr dirty="0" sz="800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95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1100" spc="-140" b="1" i="1">
                <a:solidFill>
                  <a:srgbClr val="696969"/>
                </a:solidFill>
                <a:latin typeface="Arial"/>
                <a:cs typeface="Arial"/>
              </a:rPr>
              <a:t>r+</a:t>
            </a:r>
            <a:r>
              <a:rPr dirty="0" sz="1100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100" spc="25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050" spc="105">
                <a:solidFill>
                  <a:srgbClr val="9A9A9A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1330">
                <a:solidFill>
                  <a:srgbClr val="573D4F"/>
                </a:solidFill>
                <a:latin typeface="Arial"/>
                <a:cs typeface="Arial"/>
              </a:rPr>
              <a:t>-</a:t>
            </a:r>
            <a:r>
              <a:rPr dirty="0" sz="800" spc="-80">
                <a:solidFill>
                  <a:srgbClr val="573D4F"/>
                </a:solidFill>
                <a:latin typeface="Arial"/>
                <a:cs typeface="Arial"/>
              </a:rPr>
              <a:t> </a:t>
            </a:r>
            <a:r>
              <a:rPr dirty="0" sz="800" spc="-40" i="1">
                <a:solidFill>
                  <a:srgbClr val="8593EB"/>
                </a:solidFill>
                <a:latin typeface="Arial"/>
                <a:cs typeface="Arial"/>
              </a:rPr>
              <a:t>.,.,</a:t>
            </a:r>
            <a:r>
              <a:rPr dirty="0" sz="800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5" i="1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Katy</a:t>
            </a:r>
            <a:r>
              <a:rPr dirty="0" sz="800" spc="-5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696969"/>
                </a:solidFill>
                <a:latin typeface="Arial"/>
                <a:cs typeface="Arial"/>
              </a:rPr>
              <a:t>perry</a:t>
            </a:r>
            <a:r>
              <a:rPr dirty="0" sz="800" spc="4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9A9A9A"/>
                </a:solidFill>
                <a:latin typeface="Arial"/>
                <a:cs typeface="Arial"/>
              </a:rPr>
              <a:t>-</a:t>
            </a:r>
            <a:r>
              <a:rPr dirty="0" sz="800" spc="20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8A8A8A"/>
                </a:solidFill>
                <a:latin typeface="Arial"/>
                <a:cs typeface="Arial"/>
              </a:rPr>
              <a:t>R</a:t>
            </a:r>
            <a:r>
              <a:rPr dirty="0" sz="800" spc="-114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30">
                <a:solidFill>
                  <a:srgbClr val="8A8A8A"/>
                </a:solidFill>
                <a:latin typeface="Arial"/>
                <a:cs typeface="Arial"/>
              </a:rPr>
              <a:t>se</a:t>
            </a:r>
            <a:r>
              <a:rPr dirty="0" sz="800" spc="-5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9A9A9A"/>
                </a:solidFill>
                <a:latin typeface="Arial"/>
                <a:cs typeface="Arial"/>
              </a:rPr>
              <a:t>album</a:t>
            </a:r>
            <a:r>
              <a:rPr dirty="0" sz="800" spc="5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9A9A9A"/>
                </a:solidFill>
                <a:latin typeface="Arial"/>
                <a:cs typeface="Arial"/>
              </a:rPr>
              <a:t>of</a:t>
            </a:r>
            <a:r>
              <a:rPr dirty="0" sz="800" spc="75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A8A8A"/>
                </a:solidFill>
                <a:latin typeface="Arial"/>
                <a:cs typeface="Arial"/>
              </a:rPr>
              <a:t>ins</a:t>
            </a:r>
            <a:r>
              <a:rPr dirty="0" sz="800" spc="-135">
                <a:solidFill>
                  <a:srgbClr val="8A8A8A"/>
                </a:solidFill>
                <a:latin typeface="Arial"/>
                <a:cs typeface="Arial"/>
              </a:rPr>
              <a:t>p</a:t>
            </a:r>
            <a:r>
              <a:rPr dirty="0" sz="800" spc="-120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dirty="0" sz="800" spc="45">
                <a:solidFill>
                  <a:srgbClr val="8A8A8A"/>
                </a:solidFill>
                <a:latin typeface="Arial"/>
                <a:cs typeface="Arial"/>
              </a:rPr>
              <a:t>re</a:t>
            </a:r>
            <a:r>
              <a:rPr dirty="0" sz="800">
                <a:solidFill>
                  <a:srgbClr val="8A8A8A"/>
                </a:solidFill>
                <a:latin typeface="Arial"/>
                <a:cs typeface="Arial"/>
              </a:rPr>
              <a:t>  </a:t>
            </a:r>
            <a:r>
              <a:rPr dirty="0" sz="800" spc="-105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dirty="0" sz="800" spc="830">
                <a:solidFill>
                  <a:srgbClr val="8593EB"/>
                </a:solidFill>
                <a:latin typeface="Arial"/>
                <a:cs typeface="Arial"/>
              </a:rPr>
              <a:t>•</a:t>
            </a:r>
            <a:r>
              <a:rPr dirty="0" sz="800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800" spc="95">
                <a:solidFill>
                  <a:srgbClr val="8593EB"/>
                </a:solidFill>
                <a:latin typeface="Arial"/>
                <a:cs typeface="Arial"/>
              </a:rPr>
              <a:t> </a:t>
            </a:r>
            <a:r>
              <a:rPr dirty="0" sz="1100" spc="-140" b="1" i="1">
                <a:solidFill>
                  <a:srgbClr val="696969"/>
                </a:solidFill>
                <a:latin typeface="Arial"/>
                <a:cs typeface="Arial"/>
              </a:rPr>
              <a:t>r+</a:t>
            </a:r>
            <a:r>
              <a:rPr dirty="0" sz="1100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100" spc="25" b="1" i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050" spc="105">
                <a:solidFill>
                  <a:srgbClr val="9A9A9A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8937" y="349884"/>
            <a:ext cx="3164713" cy="618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9997" y="349884"/>
            <a:ext cx="413207" cy="618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5460" y="349884"/>
            <a:ext cx="3160141" cy="618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204" y="349884"/>
            <a:ext cx="1413002" cy="618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937" y="841247"/>
            <a:ext cx="5145532" cy="618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1400" y="2267496"/>
            <a:ext cx="6619367" cy="309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2530" y="2267496"/>
            <a:ext cx="1011504" cy="309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1400" y="2712631"/>
            <a:ext cx="2677160" cy="309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1400" y="3153244"/>
            <a:ext cx="3750564" cy="3090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1400" y="3597998"/>
            <a:ext cx="4040124" cy="3090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59096" y="3597998"/>
            <a:ext cx="160870" cy="3090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39486" y="3597998"/>
            <a:ext cx="1555241" cy="3090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1400" y="4038562"/>
            <a:ext cx="3421507" cy="3090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1400" y="4478566"/>
            <a:ext cx="2212848" cy="3093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41400" y="4923320"/>
            <a:ext cx="2748279" cy="3093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40829" y="2286180"/>
            <a:ext cx="114935" cy="3376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1400" y="5363933"/>
            <a:ext cx="1202080" cy="3093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82896" y="1536191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695" y="0"/>
                </a:lnTo>
              </a:path>
            </a:pathLst>
          </a:custGeom>
          <a:ln w="36576">
            <a:solidFill>
              <a:srgbClr val="AC7C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17084" y="1339433"/>
            <a:ext cx="6013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7C4995"/>
                </a:solidFill>
                <a:latin typeface="Arial"/>
                <a:cs typeface="Arial"/>
              </a:rPr>
              <a:t>category</a:t>
            </a:r>
            <a:r>
              <a:rPr dirty="0" sz="900" spc="-40" b="1">
                <a:solidFill>
                  <a:srgbClr val="7C4995"/>
                </a:solidFill>
                <a:latin typeface="Arial"/>
                <a:cs typeface="Arial"/>
              </a:rPr>
              <a:t> </a:t>
            </a:r>
            <a:r>
              <a:rPr dirty="0" sz="900" spc="70" b="1">
                <a:solidFill>
                  <a:srgbClr val="7C499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3420" y="1841206"/>
            <a:ext cx="2096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u="sng">
                <a:solidFill>
                  <a:srgbClr val="3F8ED1"/>
                </a:solidFill>
                <a:latin typeface="Arial"/>
                <a:cs typeface="Arial"/>
              </a:rPr>
              <a:t>www.</a:t>
            </a:r>
            <a:r>
              <a:rPr dirty="0" sz="1000" spc="55" u="sng">
                <a:solidFill>
                  <a:srgbClr val="3F8ED1"/>
                </a:solidFill>
                <a:latin typeface="Arial"/>
                <a:cs typeface="Arial"/>
              </a:rPr>
              <a:t>l</a:t>
            </a:r>
            <a:r>
              <a:rPr dirty="0" sz="1000" spc="30" u="sng">
                <a:solidFill>
                  <a:srgbClr val="3F8ED1"/>
                </a:solidFill>
                <a:latin typeface="Arial"/>
                <a:cs typeface="Arial"/>
              </a:rPr>
              <a:t>oremipsum</a:t>
            </a:r>
            <a:r>
              <a:rPr dirty="0" sz="1000" spc="-125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-70" u="sng">
                <a:solidFill>
                  <a:srgbClr val="2D75C4"/>
                </a:solidFill>
                <a:latin typeface="Arial"/>
                <a:cs typeface="Arial"/>
              </a:rPr>
              <a:t>.</a:t>
            </a:r>
            <a:r>
              <a:rPr dirty="0" sz="1000" spc="15" u="sng">
                <a:solidFill>
                  <a:srgbClr val="3F8ED1"/>
                </a:solidFill>
                <a:latin typeface="Arial"/>
                <a:cs typeface="Arial"/>
              </a:rPr>
              <a:t>eom</a:t>
            </a:r>
            <a:r>
              <a:rPr dirty="0" sz="1000" spc="-200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-70" u="sng">
                <a:solidFill>
                  <a:srgbClr val="60829E"/>
                </a:solidFill>
                <a:latin typeface="Arial"/>
                <a:cs typeface="Arial"/>
              </a:rPr>
              <a:t>.</a:t>
            </a:r>
            <a:r>
              <a:rPr dirty="0" sz="1000" spc="70" u="sng">
                <a:solidFill>
                  <a:srgbClr val="3F8ED1"/>
                </a:solidFill>
                <a:latin typeface="Arial"/>
                <a:cs typeface="Arial"/>
              </a:rPr>
              <a:t>au/</a:t>
            </a:r>
            <a:r>
              <a:rPr dirty="0" sz="1000" spc="50" u="sng">
                <a:solidFill>
                  <a:srgbClr val="3F8ED1"/>
                </a:solidFill>
                <a:latin typeface="Arial"/>
                <a:cs typeface="Arial"/>
              </a:rPr>
              <a:t>i</a:t>
            </a:r>
            <a:r>
              <a:rPr dirty="0" sz="1000" spc="20" u="sng">
                <a:solidFill>
                  <a:srgbClr val="3F8ED1"/>
                </a:solidFill>
                <a:latin typeface="Arial"/>
                <a:cs typeface="Arial"/>
              </a:rPr>
              <a:t>psu</a:t>
            </a:r>
            <a:r>
              <a:rPr dirty="0" sz="1000" spc="40" u="sng">
                <a:solidFill>
                  <a:srgbClr val="3F8ED1"/>
                </a:solidFill>
                <a:latin typeface="Arial"/>
                <a:cs typeface="Arial"/>
              </a:rPr>
              <a:t>m</a:t>
            </a:r>
            <a:r>
              <a:rPr dirty="0" sz="1000" u="sng">
                <a:solidFill>
                  <a:srgbClr val="669AD1"/>
                </a:solidFill>
                <a:latin typeface="Arial"/>
                <a:cs typeface="Arial"/>
              </a:rPr>
              <a:t>.</a:t>
            </a:r>
            <a:r>
              <a:rPr dirty="0" sz="1000" u="sng">
                <a:solidFill>
                  <a:srgbClr val="60829E"/>
                </a:solidFill>
                <a:latin typeface="Arial"/>
                <a:cs typeface="Arial"/>
              </a:rPr>
              <a:t>.</a:t>
            </a:r>
            <a:r>
              <a:rPr dirty="0" sz="1000" spc="110">
                <a:solidFill>
                  <a:srgbClr val="60829E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6579" y="1739728"/>
            <a:ext cx="2139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50" b="1">
                <a:solidFill>
                  <a:srgbClr val="669AD1"/>
                </a:solidFill>
                <a:latin typeface="Times New Roman"/>
                <a:cs typeface="Times New Roman"/>
              </a:rPr>
              <a:t>OJ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3420" y="2142384"/>
            <a:ext cx="2428240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90">
              <a:lnSpc>
                <a:spcPct val="102899"/>
              </a:lnSpc>
            </a:pPr>
            <a:r>
              <a:rPr dirty="0" sz="1000" spc="30" b="1">
                <a:solidFill>
                  <a:srgbClr val="484848"/>
                </a:solidFill>
                <a:latin typeface="Arial"/>
                <a:cs typeface="Arial"/>
              </a:rPr>
              <a:t>Lorem</a:t>
            </a:r>
            <a:r>
              <a:rPr dirty="0" sz="1000" spc="-25" b="1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00" spc="35" b="1">
                <a:solidFill>
                  <a:srgbClr val="484848"/>
                </a:solidFill>
                <a:latin typeface="Arial"/>
                <a:cs typeface="Arial"/>
              </a:rPr>
              <a:t>lpsum</a:t>
            </a:r>
            <a:r>
              <a:rPr dirty="0" sz="1000" spc="-80" b="1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484848"/>
                </a:solidFill>
                <a:latin typeface="Arial"/>
                <a:cs typeface="Arial"/>
              </a:rPr>
              <a:t>i</a:t>
            </a:r>
            <a:r>
              <a:rPr dirty="0" sz="1050" spc="5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dirty="0" sz="1050" spc="-10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65">
                <a:solidFill>
                  <a:srgbClr val="484848"/>
                </a:solidFill>
                <a:latin typeface="Arial"/>
                <a:cs typeface="Arial"/>
              </a:rPr>
              <a:t>simp</a:t>
            </a:r>
            <a:r>
              <a:rPr dirty="0" sz="1050" spc="-55">
                <a:solidFill>
                  <a:srgbClr val="484848"/>
                </a:solidFill>
                <a:latin typeface="Arial"/>
                <a:cs typeface="Arial"/>
              </a:rPr>
              <a:t>l</a:t>
            </a:r>
            <a:r>
              <a:rPr dirty="0" sz="1050" spc="70">
                <a:solidFill>
                  <a:srgbClr val="484848"/>
                </a:solidFill>
                <a:latin typeface="Arial"/>
                <a:cs typeface="Arial"/>
              </a:rPr>
              <a:t>y</a:t>
            </a:r>
            <a:r>
              <a:rPr dirty="0" sz="1050" spc="-6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484848"/>
                </a:solidFill>
                <a:latin typeface="Arial"/>
                <a:cs typeface="Arial"/>
              </a:rPr>
              <a:t>dummy</a:t>
            </a:r>
            <a:r>
              <a:rPr dirty="0" sz="1050" spc="-1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2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dirty="0" sz="1050" spc="-1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dirty="0" sz="1050" spc="10">
                <a:solidFill>
                  <a:srgbClr val="626262"/>
                </a:solidFill>
                <a:latin typeface="Arial"/>
                <a:cs typeface="Arial"/>
              </a:rPr>
              <a:t>x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15">
                <a:solidFill>
                  <a:srgbClr val="484848"/>
                </a:solidFill>
                <a:latin typeface="Arial"/>
                <a:cs typeface="Arial"/>
              </a:rPr>
              <a:t>of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35">
                <a:solidFill>
                  <a:srgbClr val="484848"/>
                </a:solidFill>
                <a:latin typeface="Arial"/>
                <a:cs typeface="Arial"/>
              </a:rPr>
              <a:t>the</a:t>
            </a:r>
            <a:r>
              <a:rPr dirty="0" sz="1050" spc="-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45">
                <a:solidFill>
                  <a:srgbClr val="484848"/>
                </a:solidFill>
                <a:latin typeface="Arial"/>
                <a:cs typeface="Arial"/>
              </a:rPr>
              <a:t>printing</a:t>
            </a:r>
            <a:r>
              <a:rPr dirty="0" sz="1050" spc="-4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484848"/>
                </a:solidFill>
                <a:latin typeface="Arial"/>
                <a:cs typeface="Arial"/>
              </a:rPr>
              <a:t>and</a:t>
            </a:r>
            <a:r>
              <a:rPr dirty="0" sz="1050" spc="-6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30">
                <a:solidFill>
                  <a:srgbClr val="484848"/>
                </a:solidFill>
                <a:latin typeface="Arial"/>
                <a:cs typeface="Arial"/>
              </a:rPr>
              <a:t>typesetting</a:t>
            </a:r>
            <a:r>
              <a:rPr dirty="0" sz="1050" spc="-16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484848"/>
                </a:solidFill>
                <a:latin typeface="Arial"/>
                <a:cs typeface="Arial"/>
              </a:rPr>
              <a:t>.</a:t>
            </a:r>
            <a:r>
              <a:rPr dirty="0" sz="1050" spc="-50">
                <a:solidFill>
                  <a:srgbClr val="626262"/>
                </a:solidFill>
                <a:latin typeface="Arial"/>
                <a:cs typeface="Arial"/>
              </a:rPr>
              <a:t>.</a:t>
            </a:r>
            <a:r>
              <a:rPr dirty="0" sz="1050" spc="95">
                <a:solidFill>
                  <a:srgbClr val="62626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3420" y="2965917"/>
            <a:ext cx="2096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u="sng">
                <a:solidFill>
                  <a:srgbClr val="3F8ED1"/>
                </a:solidFill>
                <a:latin typeface="Arial"/>
                <a:cs typeface="Arial"/>
              </a:rPr>
              <a:t>ww</a:t>
            </a:r>
            <a:r>
              <a:rPr dirty="0" sz="1000" spc="100" u="sng">
                <a:solidFill>
                  <a:srgbClr val="3F8ED1"/>
                </a:solidFill>
                <a:latin typeface="Arial"/>
                <a:cs typeface="Arial"/>
              </a:rPr>
              <a:t>w</a:t>
            </a:r>
            <a:r>
              <a:rPr dirty="0" sz="1000" u="sng">
                <a:solidFill>
                  <a:srgbClr val="669AD1"/>
                </a:solidFill>
                <a:latin typeface="Arial"/>
                <a:cs typeface="Arial"/>
              </a:rPr>
              <a:t>.</a:t>
            </a:r>
            <a:r>
              <a:rPr dirty="0" sz="1000" spc="-100" u="sng">
                <a:solidFill>
                  <a:srgbClr val="3F8ED1"/>
                </a:solidFill>
                <a:latin typeface="Arial"/>
                <a:cs typeface="Arial"/>
              </a:rPr>
              <a:t>l</a:t>
            </a:r>
            <a:r>
              <a:rPr dirty="0" sz="1000" spc="-195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30" u="sng">
                <a:solidFill>
                  <a:srgbClr val="3F8ED1"/>
                </a:solidFill>
                <a:latin typeface="Arial"/>
                <a:cs typeface="Arial"/>
              </a:rPr>
              <a:t>oremipsum</a:t>
            </a:r>
            <a:r>
              <a:rPr dirty="0" sz="1000" spc="-125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-145" u="sng">
                <a:solidFill>
                  <a:srgbClr val="669AD1"/>
                </a:solidFill>
                <a:latin typeface="Arial"/>
                <a:cs typeface="Arial"/>
              </a:rPr>
              <a:t>.</a:t>
            </a:r>
            <a:r>
              <a:rPr dirty="0" sz="1000" spc="-210" u="sng">
                <a:solidFill>
                  <a:srgbClr val="669AD1"/>
                </a:solidFill>
                <a:latin typeface="Arial"/>
                <a:cs typeface="Arial"/>
              </a:rPr>
              <a:t> </a:t>
            </a:r>
            <a:r>
              <a:rPr dirty="0" sz="1000" spc="5" u="sng">
                <a:solidFill>
                  <a:srgbClr val="3F8ED1"/>
                </a:solidFill>
                <a:latin typeface="Arial"/>
                <a:cs typeface="Arial"/>
              </a:rPr>
              <a:t>eom</a:t>
            </a:r>
            <a:r>
              <a:rPr dirty="0" sz="1000" spc="-195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-95" u="sng">
                <a:solidFill>
                  <a:srgbClr val="669AD1"/>
                </a:solidFill>
                <a:latin typeface="Arial"/>
                <a:cs typeface="Arial"/>
              </a:rPr>
              <a:t>.</a:t>
            </a:r>
            <a:r>
              <a:rPr dirty="0" sz="1000" spc="-225" u="sng">
                <a:solidFill>
                  <a:srgbClr val="669AD1"/>
                </a:solidFill>
                <a:latin typeface="Arial"/>
                <a:cs typeface="Arial"/>
              </a:rPr>
              <a:t> </a:t>
            </a:r>
            <a:r>
              <a:rPr dirty="0" sz="1000" spc="60" u="sng">
                <a:solidFill>
                  <a:srgbClr val="3F8ED1"/>
                </a:solidFill>
                <a:latin typeface="Arial"/>
                <a:cs typeface="Arial"/>
              </a:rPr>
              <a:t>au/</a:t>
            </a:r>
            <a:r>
              <a:rPr dirty="0" sz="1000" spc="-225" u="sng">
                <a:solidFill>
                  <a:srgbClr val="3F8ED1"/>
                </a:solidFill>
                <a:latin typeface="Arial"/>
                <a:cs typeface="Arial"/>
              </a:rPr>
              <a:t> </a:t>
            </a:r>
            <a:r>
              <a:rPr dirty="0" sz="1000" spc="-40" u="sng">
                <a:solidFill>
                  <a:srgbClr val="669AD1"/>
                </a:solidFill>
                <a:latin typeface="Arial"/>
                <a:cs typeface="Arial"/>
              </a:rPr>
              <a:t>i</a:t>
            </a:r>
            <a:r>
              <a:rPr dirty="0" sz="1000" spc="-220" u="sng">
                <a:solidFill>
                  <a:srgbClr val="669AD1"/>
                </a:solidFill>
                <a:latin typeface="Arial"/>
                <a:cs typeface="Arial"/>
              </a:rPr>
              <a:t> </a:t>
            </a:r>
            <a:r>
              <a:rPr dirty="0" sz="1000" spc="20" u="sng">
                <a:solidFill>
                  <a:srgbClr val="3F8ED1"/>
                </a:solidFill>
                <a:latin typeface="Arial"/>
                <a:cs typeface="Arial"/>
              </a:rPr>
              <a:t>psu</a:t>
            </a:r>
            <a:r>
              <a:rPr dirty="0" sz="1000" spc="40" u="sng">
                <a:solidFill>
                  <a:srgbClr val="3F8ED1"/>
                </a:solidFill>
                <a:latin typeface="Arial"/>
                <a:cs typeface="Arial"/>
              </a:rPr>
              <a:t>m</a:t>
            </a:r>
            <a:r>
              <a:rPr dirty="0" sz="1000" u="sng">
                <a:solidFill>
                  <a:srgbClr val="669AD1"/>
                </a:solidFill>
                <a:latin typeface="Arial"/>
                <a:cs typeface="Arial"/>
              </a:rPr>
              <a:t>..</a:t>
            </a:r>
            <a:r>
              <a:rPr dirty="0" sz="1000" spc="110">
                <a:solidFill>
                  <a:srgbClr val="669AD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6579" y="2864440"/>
            <a:ext cx="21399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50" b="1">
                <a:solidFill>
                  <a:srgbClr val="669AD1"/>
                </a:solidFill>
                <a:latin typeface="Times New Roman"/>
                <a:cs typeface="Times New Roman"/>
              </a:rPr>
              <a:t>OJ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3420" y="3267096"/>
            <a:ext cx="2428240" cy="318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dirty="0" sz="1000" spc="30" b="1">
                <a:solidFill>
                  <a:srgbClr val="484848"/>
                </a:solidFill>
                <a:latin typeface="Arial"/>
                <a:cs typeface="Arial"/>
              </a:rPr>
              <a:t>Lorem</a:t>
            </a:r>
            <a:r>
              <a:rPr dirty="0" sz="1000" spc="-25" b="1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00" spc="35" b="1">
                <a:solidFill>
                  <a:srgbClr val="484848"/>
                </a:solidFill>
                <a:latin typeface="Arial"/>
                <a:cs typeface="Arial"/>
              </a:rPr>
              <a:t>lpsum</a:t>
            </a:r>
            <a:r>
              <a:rPr dirty="0" sz="1000" spc="-80" b="1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484848"/>
                </a:solidFill>
                <a:latin typeface="Arial"/>
                <a:cs typeface="Arial"/>
              </a:rPr>
              <a:t>i</a:t>
            </a:r>
            <a:r>
              <a:rPr dirty="0" sz="1050" spc="45">
                <a:solidFill>
                  <a:srgbClr val="484848"/>
                </a:solidFill>
                <a:latin typeface="Arial"/>
                <a:cs typeface="Arial"/>
              </a:rPr>
              <a:t>s</a:t>
            </a:r>
            <a:r>
              <a:rPr dirty="0" sz="1050" spc="-14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65">
                <a:solidFill>
                  <a:srgbClr val="484848"/>
                </a:solidFill>
                <a:latin typeface="Arial"/>
                <a:cs typeface="Arial"/>
              </a:rPr>
              <a:t>simp</a:t>
            </a:r>
            <a:r>
              <a:rPr dirty="0" sz="1050" spc="-55">
                <a:solidFill>
                  <a:srgbClr val="484848"/>
                </a:solidFill>
                <a:latin typeface="Arial"/>
                <a:cs typeface="Arial"/>
              </a:rPr>
              <a:t>l</a:t>
            </a:r>
            <a:r>
              <a:rPr dirty="0" sz="1050" spc="70">
                <a:solidFill>
                  <a:srgbClr val="484848"/>
                </a:solidFill>
                <a:latin typeface="Arial"/>
                <a:cs typeface="Arial"/>
              </a:rPr>
              <a:t>y</a:t>
            </a:r>
            <a:r>
              <a:rPr dirty="0" sz="1050" spc="-6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484848"/>
                </a:solidFill>
                <a:latin typeface="Arial"/>
                <a:cs typeface="Arial"/>
              </a:rPr>
              <a:t>dummy</a:t>
            </a:r>
            <a:r>
              <a:rPr dirty="0" sz="1050" spc="-1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2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dirty="0" sz="1050" spc="-10">
                <a:solidFill>
                  <a:srgbClr val="484848"/>
                </a:solidFill>
                <a:latin typeface="Arial"/>
                <a:cs typeface="Arial"/>
              </a:rPr>
              <a:t>e</a:t>
            </a:r>
            <a:r>
              <a:rPr dirty="0" sz="1050" spc="10">
                <a:solidFill>
                  <a:srgbClr val="626262"/>
                </a:solidFill>
                <a:latin typeface="Arial"/>
                <a:cs typeface="Arial"/>
              </a:rPr>
              <a:t>x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15">
                <a:solidFill>
                  <a:srgbClr val="484848"/>
                </a:solidFill>
                <a:latin typeface="Arial"/>
                <a:cs typeface="Arial"/>
              </a:rPr>
              <a:t>of</a:t>
            </a:r>
            <a:r>
              <a:rPr dirty="0" sz="1050" spc="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35">
                <a:solidFill>
                  <a:srgbClr val="484848"/>
                </a:solidFill>
                <a:latin typeface="Arial"/>
                <a:cs typeface="Arial"/>
              </a:rPr>
              <a:t>the</a:t>
            </a:r>
            <a:r>
              <a:rPr dirty="0" sz="1050" spc="-1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45">
                <a:solidFill>
                  <a:srgbClr val="484848"/>
                </a:solidFill>
                <a:latin typeface="Arial"/>
                <a:cs typeface="Arial"/>
              </a:rPr>
              <a:t>printing</a:t>
            </a:r>
            <a:r>
              <a:rPr dirty="0" sz="1050" spc="-4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45">
                <a:solidFill>
                  <a:srgbClr val="484848"/>
                </a:solidFill>
                <a:latin typeface="Arial"/>
                <a:cs typeface="Arial"/>
              </a:rPr>
              <a:t>and</a:t>
            </a:r>
            <a:r>
              <a:rPr dirty="0" sz="1050" spc="-25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30">
                <a:solidFill>
                  <a:srgbClr val="484848"/>
                </a:solidFill>
                <a:latin typeface="Arial"/>
                <a:cs typeface="Arial"/>
              </a:rPr>
              <a:t>typesetting</a:t>
            </a:r>
            <a:r>
              <a:rPr dirty="0" sz="1050" spc="-16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484848"/>
                </a:solidFill>
                <a:latin typeface="Arial"/>
                <a:cs typeface="Arial"/>
              </a:rPr>
              <a:t>.</a:t>
            </a:r>
            <a:r>
              <a:rPr dirty="0" sz="1050" spc="-85">
                <a:solidFill>
                  <a:srgbClr val="626262"/>
                </a:solidFill>
                <a:latin typeface="Arial"/>
                <a:cs typeface="Arial"/>
              </a:rPr>
              <a:t>.</a:t>
            </a:r>
            <a:r>
              <a:rPr dirty="0" sz="1050" spc="195">
                <a:solidFill>
                  <a:srgbClr val="62626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1024127"/>
            <a:ext cx="1636776" cy="149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2475" y="3739896"/>
            <a:ext cx="1211580" cy="699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91255" y="5056632"/>
            <a:ext cx="553212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8303" y="1266444"/>
            <a:ext cx="3511296" cy="1330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87467" y="3666744"/>
            <a:ext cx="1321308" cy="758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5423" y="4581144"/>
            <a:ext cx="1330452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37759" y="5509259"/>
            <a:ext cx="1280160" cy="466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4651" y="377647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 h="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18288">
            <a:solidFill>
              <a:srgbClr val="BFBC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32020" y="2756916"/>
            <a:ext cx="1929764" cy="0"/>
          </a:xfrm>
          <a:custGeom>
            <a:avLst/>
            <a:gdLst/>
            <a:ahLst/>
            <a:cxnLst/>
            <a:rect l="l" t="t" r="r" b="b"/>
            <a:pathLst>
              <a:path w="1929765" h="0">
                <a:moveTo>
                  <a:pt x="0" y="0"/>
                </a:moveTo>
                <a:lnTo>
                  <a:pt x="1929383" y="0"/>
                </a:lnTo>
              </a:path>
            </a:pathLst>
          </a:custGeom>
          <a:ln w="59436">
            <a:solidFill>
              <a:srgbClr val="1883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28615" y="6256782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 h="0">
                <a:moveTo>
                  <a:pt x="0" y="0"/>
                </a:moveTo>
                <a:lnTo>
                  <a:pt x="1289304" y="0"/>
                </a:lnTo>
              </a:path>
            </a:pathLst>
          </a:custGeom>
          <a:ln w="22860">
            <a:solidFill>
              <a:srgbClr val="9383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7260" y="5029200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4069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6866" y="5353811"/>
            <a:ext cx="0" cy="315595"/>
          </a:xfrm>
          <a:custGeom>
            <a:avLst/>
            <a:gdLst/>
            <a:ahLst/>
            <a:cxnLst/>
            <a:rect l="l" t="t" r="r" b="b"/>
            <a:pathLst>
              <a:path w="0" h="315595">
                <a:moveTo>
                  <a:pt x="0" y="315467"/>
                </a:moveTo>
                <a:lnTo>
                  <a:pt x="0" y="0"/>
                </a:lnTo>
              </a:path>
            </a:pathLst>
          </a:custGeom>
          <a:ln w="9144">
            <a:solidFill>
              <a:srgbClr val="ACB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7260" y="5436108"/>
            <a:ext cx="0" cy="215265"/>
          </a:xfrm>
          <a:custGeom>
            <a:avLst/>
            <a:gdLst/>
            <a:ahLst/>
            <a:cxnLst/>
            <a:rect l="l" t="t" r="r" b="b"/>
            <a:pathLst>
              <a:path w="0" h="215264">
                <a:moveTo>
                  <a:pt x="0" y="214883"/>
                </a:moveTo>
                <a:lnTo>
                  <a:pt x="0" y="0"/>
                </a:lnTo>
              </a:path>
            </a:pathLst>
          </a:custGeom>
          <a:ln w="9144">
            <a:solidFill>
              <a:srgbClr val="CCDF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61922" y="575040"/>
            <a:ext cx="1568450" cy="283845"/>
          </a:xfrm>
          <a:prstGeom prst="rect">
            <a:avLst/>
          </a:prstGeom>
          <a:solidFill>
            <a:srgbClr val="F42FAC"/>
          </a:solidFill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ct val="100000"/>
              </a:lnSpc>
            </a:pPr>
            <a:r>
              <a:rPr dirty="0" sz="1600" spc="25" b="1">
                <a:solidFill>
                  <a:srgbClr val="F6F4F6"/>
                </a:solidFill>
                <a:latin typeface="Arial"/>
                <a:cs typeface="Arial"/>
              </a:rPr>
              <a:t>Phone</a:t>
            </a:r>
            <a:r>
              <a:rPr dirty="0" sz="1600" spc="55" b="1">
                <a:solidFill>
                  <a:srgbClr val="F6F4F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6F4F6"/>
                </a:solidFill>
                <a:latin typeface="Arial"/>
                <a:cs typeface="Arial"/>
              </a:rPr>
              <a:t>Se</a:t>
            </a:r>
            <a:r>
              <a:rPr dirty="0" sz="1600" spc="105" b="1">
                <a:solidFill>
                  <a:srgbClr val="F6F4F6"/>
                </a:solidFill>
                <a:latin typeface="Arial"/>
                <a:cs typeface="Arial"/>
              </a:rPr>
              <a:t>r</a:t>
            </a:r>
            <a:r>
              <a:rPr dirty="0" sz="1600" spc="-35" b="1">
                <a:solidFill>
                  <a:srgbClr val="F6F4F6"/>
                </a:solidFill>
                <a:latin typeface="Arial"/>
                <a:cs typeface="Arial"/>
              </a:rPr>
              <a:t>vices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7016" y="1624569"/>
            <a:ext cx="461009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33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baseline="19943" sz="2925" spc="-472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61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baseline="19943" sz="2925" spc="-60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33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baseline="19943" sz="2925" spc="-652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365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baseline="19943" sz="2925" spc="-869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254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baseline="19943" sz="2925" spc="-569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55">
                <a:solidFill>
                  <a:srgbClr val="3B3D69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3300" y="1790308"/>
            <a:ext cx="48704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5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225">
                <a:solidFill>
                  <a:srgbClr val="3B3D69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3B3D69"/>
                </a:solidFill>
                <a:latin typeface="Arial"/>
                <a:cs typeface="Arial"/>
              </a:rPr>
              <a:t>•••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7016" y="1841388"/>
            <a:ext cx="3689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40">
                <a:solidFill>
                  <a:srgbClr val="3B3D69"/>
                </a:solidFill>
                <a:latin typeface="Times New Roman"/>
                <a:cs typeface="Times New Roman"/>
              </a:rPr>
              <a:t>•</a:t>
            </a:r>
            <a:r>
              <a:rPr dirty="0" sz="1900" spc="-254">
                <a:solidFill>
                  <a:srgbClr val="3B3D69"/>
                </a:solidFill>
                <a:latin typeface="Times New Roman"/>
                <a:cs typeface="Times New Roman"/>
              </a:rPr>
              <a:t>•</a:t>
            </a:r>
            <a:r>
              <a:rPr dirty="0" sz="1900" spc="-125">
                <a:solidFill>
                  <a:srgbClr val="3B3D69"/>
                </a:solidFill>
                <a:latin typeface="Times New Roman"/>
                <a:cs typeface="Times New Roman"/>
              </a:rPr>
              <a:t>•</a:t>
            </a:r>
            <a:r>
              <a:rPr dirty="0" sz="1900" spc="40">
                <a:solidFill>
                  <a:srgbClr val="3B3D69"/>
                </a:solidFill>
                <a:latin typeface="Times New Roman"/>
                <a:cs typeface="Times New Roman"/>
              </a:rPr>
              <a:t>•</a:t>
            </a:r>
            <a:r>
              <a:rPr dirty="0" sz="1900" spc="-140">
                <a:solidFill>
                  <a:srgbClr val="3B3D69"/>
                </a:solidFill>
                <a:latin typeface="Times New Roman"/>
                <a:cs typeface="Times New Roman"/>
              </a:rPr>
              <a:t> </a:t>
            </a:r>
            <a:r>
              <a:rPr dirty="0" sz="1900" spc="-670">
                <a:solidFill>
                  <a:srgbClr val="3B3D69"/>
                </a:solidFill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8164" y="1936612"/>
            <a:ext cx="37973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185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114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8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-15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r>
              <a:rPr dirty="0" sz="1850" spc="50">
                <a:solidFill>
                  <a:srgbClr val="3B3D69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4507" y="1638763"/>
            <a:ext cx="1584960" cy="77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830"/>
              </a:lnSpc>
            </a:pPr>
            <a:r>
              <a:rPr dirty="0" sz="4300" spc="-570" b="1">
                <a:solidFill>
                  <a:srgbClr val="3B3D69"/>
                </a:solidFill>
                <a:latin typeface="Arial"/>
                <a:cs typeface="Arial"/>
              </a:rPr>
              <a:t>L</a:t>
            </a:r>
            <a:r>
              <a:rPr dirty="0" sz="4300" spc="-180" b="1">
                <a:solidFill>
                  <a:srgbClr val="3B3D69"/>
                </a:solidFill>
                <a:latin typeface="Arial"/>
                <a:cs typeface="Arial"/>
              </a:rPr>
              <a:t>i</a:t>
            </a:r>
            <a:r>
              <a:rPr dirty="0" sz="4300" spc="-950" b="1">
                <a:solidFill>
                  <a:srgbClr val="3B3D69"/>
                </a:solidFill>
                <a:latin typeface="Arial"/>
                <a:cs typeface="Arial"/>
              </a:rPr>
              <a:t>f</a:t>
            </a:r>
            <a:r>
              <a:rPr dirty="0" sz="4300" spc="-90" b="1">
                <a:solidFill>
                  <a:srgbClr val="3B3D69"/>
                </a:solidFill>
                <a:latin typeface="Arial"/>
                <a:cs typeface="Arial"/>
              </a:rPr>
              <a:t>e</a:t>
            </a:r>
            <a:r>
              <a:rPr dirty="0" sz="4300" spc="-409" b="1">
                <a:solidFill>
                  <a:srgbClr val="3B3D69"/>
                </a:solidFill>
                <a:latin typeface="Arial"/>
                <a:cs typeface="Arial"/>
              </a:rPr>
              <a:t>l</a:t>
            </a:r>
            <a:r>
              <a:rPr dirty="0" sz="4300" spc="-570" b="1">
                <a:solidFill>
                  <a:srgbClr val="3B3D69"/>
                </a:solidFill>
                <a:latin typeface="Arial"/>
                <a:cs typeface="Arial"/>
              </a:rPr>
              <a:t>i</a:t>
            </a:r>
            <a:r>
              <a:rPr dirty="0" sz="4300" spc="-135" b="1">
                <a:solidFill>
                  <a:srgbClr val="3B3D69"/>
                </a:solidFill>
                <a:latin typeface="Arial"/>
                <a:cs typeface="Arial"/>
              </a:rPr>
              <a:t>n</a:t>
            </a:r>
            <a:r>
              <a:rPr dirty="0" sz="4300" spc="20" b="1">
                <a:solidFill>
                  <a:srgbClr val="3B3D69"/>
                </a:solidFill>
                <a:latin typeface="Arial"/>
                <a:cs typeface="Arial"/>
              </a:rPr>
              <a:t>e</a:t>
            </a:r>
            <a:endParaRPr sz="4300">
              <a:latin typeface="Arial"/>
              <a:cs typeface="Arial"/>
            </a:endParaRPr>
          </a:p>
          <a:p>
            <a:pPr marL="743585">
              <a:lnSpc>
                <a:spcPts val="1889"/>
              </a:lnSpc>
            </a:pPr>
            <a:r>
              <a:rPr dirty="0" sz="1850" spc="-240" b="1">
                <a:solidFill>
                  <a:srgbClr val="3B3D69"/>
                </a:solidFill>
                <a:latin typeface="Arial"/>
                <a:cs typeface="Arial"/>
              </a:rPr>
              <a:t>1</a:t>
            </a:r>
            <a:r>
              <a:rPr dirty="0" sz="1850" spc="265" b="1">
                <a:solidFill>
                  <a:srgbClr val="3B3D69"/>
                </a:solidFill>
                <a:latin typeface="Arial"/>
                <a:cs typeface="Arial"/>
              </a:rPr>
              <a:t>3</a:t>
            </a:r>
            <a:r>
              <a:rPr dirty="0" sz="1850" spc="10" b="1">
                <a:solidFill>
                  <a:srgbClr val="3B3D69"/>
                </a:solidFill>
                <a:latin typeface="Arial"/>
                <a:cs typeface="Arial"/>
              </a:rPr>
              <a:t>1</a:t>
            </a:r>
            <a:r>
              <a:rPr dirty="0" sz="1850" spc="80" b="1">
                <a:solidFill>
                  <a:srgbClr val="3B3D69"/>
                </a:solidFill>
                <a:latin typeface="Arial"/>
                <a:cs typeface="Arial"/>
              </a:rPr>
              <a:t>1</a:t>
            </a:r>
            <a:r>
              <a:rPr dirty="0" sz="1850" spc="-165" b="1">
                <a:solidFill>
                  <a:srgbClr val="3B3D69"/>
                </a:solidFill>
                <a:latin typeface="Arial"/>
                <a:cs typeface="Arial"/>
              </a:rPr>
              <a:t>1</a:t>
            </a:r>
            <a:r>
              <a:rPr dirty="0" sz="1850" spc="195" b="1">
                <a:solidFill>
                  <a:srgbClr val="3B3D69"/>
                </a:solidFill>
                <a:latin typeface="Arial"/>
                <a:cs typeface="Arial"/>
              </a:rPr>
              <a:t>4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8820" y="3214973"/>
            <a:ext cx="516255" cy="274955"/>
          </a:xfrm>
          <a:custGeom>
            <a:avLst/>
            <a:gdLst/>
            <a:ahLst/>
            <a:cxnLst/>
            <a:rect l="l" t="t" r="r" b="b"/>
            <a:pathLst>
              <a:path w="516255" h="274954">
                <a:moveTo>
                  <a:pt x="0" y="0"/>
                </a:moveTo>
                <a:lnTo>
                  <a:pt x="515694" y="0"/>
                </a:lnTo>
                <a:lnTo>
                  <a:pt x="515694" y="274417"/>
                </a:lnTo>
                <a:lnTo>
                  <a:pt x="0" y="274417"/>
                </a:lnTo>
                <a:lnTo>
                  <a:pt x="0" y="0"/>
                </a:lnTo>
                <a:close/>
              </a:path>
            </a:pathLst>
          </a:custGeom>
          <a:solidFill>
            <a:srgbClr val="08A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76120" y="3243073"/>
            <a:ext cx="532130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15" b="1">
                <a:solidFill>
                  <a:srgbClr val="F6F4F6"/>
                </a:solidFill>
                <a:latin typeface="Arial"/>
                <a:cs typeface="Arial"/>
              </a:rPr>
              <a:t>Apps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676" y="4297894"/>
            <a:ext cx="136652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61645">
              <a:lnSpc>
                <a:spcPct val="67800"/>
              </a:lnSpc>
            </a:pPr>
            <a:r>
              <a:rPr dirty="0" sz="1350" spc="15" b="1">
                <a:solidFill>
                  <a:srgbClr val="70C4CC"/>
                </a:solidFill>
                <a:latin typeface="Times New Roman"/>
                <a:cs typeface="Times New Roman"/>
              </a:rPr>
              <a:t>ING</a:t>
            </a:r>
            <a:r>
              <a:rPr dirty="0" sz="1350" spc="95" b="1">
                <a:solidFill>
                  <a:srgbClr val="70C4CC"/>
                </a:solidFill>
                <a:latin typeface="Times New Roman"/>
                <a:cs typeface="Times New Roman"/>
              </a:rPr>
              <a:t> </a:t>
            </a:r>
            <a:r>
              <a:rPr dirty="0" sz="1350" spc="15" b="1">
                <a:solidFill>
                  <a:srgbClr val="70C4CC"/>
                </a:solidFill>
                <a:latin typeface="Times New Roman"/>
                <a:cs typeface="Times New Roman"/>
              </a:rPr>
              <a:t>MIND</a:t>
            </a:r>
            <a:r>
              <a:rPr dirty="0" sz="1350" spc="5" b="1">
                <a:solidFill>
                  <a:srgbClr val="70C4CC"/>
                </a:solidFill>
                <a:latin typeface="Times New Roman"/>
                <a:cs typeface="Times New Roman"/>
              </a:rPr>
              <a:t> </a:t>
            </a:r>
            <a:r>
              <a:rPr dirty="0" sz="1350" spc="-10" b="1">
                <a:solidFill>
                  <a:srgbClr val="3B5962"/>
                </a:solidFill>
                <a:latin typeface="Times New Roman"/>
                <a:cs typeface="Times New Roman"/>
              </a:rPr>
              <a:t>MEDI</a:t>
            </a:r>
            <a:r>
              <a:rPr dirty="0" sz="1350" spc="-85" b="1">
                <a:solidFill>
                  <a:srgbClr val="3B5962"/>
                </a:solidFill>
                <a:latin typeface="Times New Roman"/>
                <a:cs typeface="Times New Roman"/>
              </a:rPr>
              <a:t>T</a:t>
            </a:r>
            <a:r>
              <a:rPr dirty="0" sz="1350" spc="100" b="1">
                <a:solidFill>
                  <a:srgbClr val="3B5962"/>
                </a:solidFill>
                <a:latin typeface="Times New Roman"/>
                <a:cs typeface="Times New Roman"/>
              </a:rPr>
              <a:t>A</a:t>
            </a:r>
            <a:r>
              <a:rPr dirty="0" sz="1350" spc="50" b="1">
                <a:solidFill>
                  <a:srgbClr val="3B5962"/>
                </a:solidFill>
                <a:latin typeface="Times New Roman"/>
                <a:cs typeface="Times New Roman"/>
              </a:rPr>
              <a:t>TION</a:t>
            </a:r>
            <a:r>
              <a:rPr dirty="0" sz="1350" spc="20" b="1">
                <a:solidFill>
                  <a:srgbClr val="3B5962"/>
                </a:solidFill>
                <a:latin typeface="Times New Roman"/>
                <a:cs typeface="Times New Roman"/>
              </a:rPr>
              <a:t> </a:t>
            </a:r>
            <a:r>
              <a:rPr dirty="0" sz="1350" spc="20" b="1">
                <a:solidFill>
                  <a:srgbClr val="3B5962"/>
                </a:solidFill>
                <a:latin typeface="Times New Roman"/>
                <a:cs typeface="Times New Roman"/>
              </a:rPr>
              <a:t>MADE</a:t>
            </a:r>
            <a:r>
              <a:rPr dirty="0" sz="1350" spc="95" b="1">
                <a:solidFill>
                  <a:srgbClr val="3B5962"/>
                </a:solidFill>
                <a:latin typeface="Times New Roman"/>
                <a:cs typeface="Times New Roman"/>
              </a:rPr>
              <a:t> </a:t>
            </a:r>
            <a:r>
              <a:rPr dirty="0" sz="1350" spc="70" b="1">
                <a:solidFill>
                  <a:srgbClr val="3B5962"/>
                </a:solidFill>
                <a:latin typeface="Times New Roman"/>
                <a:cs typeface="Times New Roman"/>
              </a:rPr>
              <a:t>EAS</a:t>
            </a:r>
            <a:r>
              <a:rPr dirty="0" sz="1350" b="1">
                <a:solidFill>
                  <a:srgbClr val="3B5962"/>
                </a:solidFill>
                <a:latin typeface="Times New Roman"/>
                <a:cs typeface="Times New Roman"/>
              </a:rPr>
              <a:t>Y</a:t>
            </a:r>
            <a:r>
              <a:rPr dirty="0" sz="1350" spc="260" b="1">
                <a:solidFill>
                  <a:srgbClr val="3B5962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5011" y="4268220"/>
            <a:ext cx="304800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50" spc="565">
                <a:solidFill>
                  <a:srgbClr val="3B5962"/>
                </a:solidFill>
                <a:latin typeface="Arial"/>
                <a:cs typeface="Arial"/>
              </a:rPr>
              <a:t>•</a:t>
            </a:r>
            <a:endParaRPr sz="4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00148" y="4523759"/>
            <a:ext cx="191135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355">
                <a:solidFill>
                  <a:srgbClr val="3B5962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9676" y="4829000"/>
            <a:ext cx="2228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">
                <a:solidFill>
                  <a:srgbClr val="9EA09E"/>
                </a:solidFill>
                <a:latin typeface="Arial"/>
                <a:cs typeface="Arial"/>
              </a:rPr>
              <a:t>"</a:t>
            </a:r>
            <a:r>
              <a:rPr dirty="0" sz="1200" spc="-70">
                <a:solidFill>
                  <a:srgbClr val="9EA09E"/>
                </a:solidFill>
                <a:latin typeface="Arial"/>
                <a:cs typeface="Arial"/>
              </a:rPr>
              <a:t>"""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7428" y="4937023"/>
            <a:ext cx="14160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35">
                <a:solidFill>
                  <a:srgbClr val="6B6B6B"/>
                </a:solidFill>
                <a:latin typeface="Arial"/>
                <a:cs typeface="Arial"/>
              </a:rPr>
              <a:t>·-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94992" y="4942168"/>
            <a:ext cx="1339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5B5B5B"/>
                </a:solidFill>
                <a:latin typeface="Arial"/>
                <a:cs typeface="Arial"/>
              </a:rPr>
              <a:t>·</a:t>
            </a:r>
            <a:r>
              <a:rPr dirty="0" sz="900" spc="265">
                <a:solidFill>
                  <a:srgbClr val="8E8E8E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8979" y="4940416"/>
            <a:ext cx="363220" cy="86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50" spc="-890">
                <a:solidFill>
                  <a:srgbClr val="0F85CA"/>
                </a:solidFill>
                <a:latin typeface="Times New Roman"/>
                <a:cs typeface="Times New Roman"/>
              </a:rPr>
              <a:t>II</a:t>
            </a:r>
            <a:endParaRPr sz="6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9332" y="5119775"/>
            <a:ext cx="615950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30"/>
              </a:lnSpc>
            </a:pPr>
            <a:r>
              <a:rPr dirty="0" sz="600" spc="-120">
                <a:solidFill>
                  <a:srgbClr val="2B7EBF"/>
                </a:solidFill>
                <a:latin typeface="Times New Roman"/>
                <a:cs typeface="Times New Roman"/>
              </a:rPr>
              <a:t>R</a:t>
            </a:r>
            <a:r>
              <a:rPr dirty="0" sz="600" spc="170">
                <a:solidFill>
                  <a:srgbClr val="468CC1"/>
                </a:solidFill>
                <a:latin typeface="Times New Roman"/>
                <a:cs typeface="Times New Roman"/>
              </a:rPr>
              <a:t>.</a:t>
            </a:r>
            <a:r>
              <a:rPr dirty="0" sz="600" spc="15">
                <a:solidFill>
                  <a:srgbClr val="468CC1"/>
                </a:solidFill>
                <a:latin typeface="Times New Roman"/>
                <a:cs typeface="Times New Roman"/>
              </a:rPr>
              <a:t>.</a:t>
            </a:r>
            <a:r>
              <a:rPr dirty="0" sz="600" spc="-35">
                <a:solidFill>
                  <a:srgbClr val="468CC1"/>
                </a:solidFill>
                <a:latin typeface="Times New Roman"/>
                <a:cs typeface="Times New Roman"/>
              </a:rPr>
              <a:t>chOut</a:t>
            </a:r>
            <a:endParaRPr sz="600">
              <a:latin typeface="Times New Roman"/>
              <a:cs typeface="Times New Roman"/>
            </a:endParaRPr>
          </a:p>
          <a:p>
            <a:pPr marL="21590">
              <a:lnSpc>
                <a:spcPts val="1710"/>
              </a:lnSpc>
            </a:pPr>
            <a:r>
              <a:rPr dirty="0" sz="1500" spc="-155" b="1">
                <a:solidFill>
                  <a:srgbClr val="0A70C3"/>
                </a:solidFill>
                <a:latin typeface="Arial"/>
                <a:cs typeface="Arial"/>
              </a:rPr>
              <a:t>Breathe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7147" y="5119775"/>
            <a:ext cx="830580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60"/>
              </a:lnSpc>
            </a:pPr>
            <a:r>
              <a:rPr dirty="0" sz="600" spc="-80">
                <a:solidFill>
                  <a:srgbClr val="2B7EBF"/>
                </a:solidFill>
                <a:latin typeface="Times New Roman"/>
                <a:cs typeface="Times New Roman"/>
              </a:rPr>
              <a:t>R</a:t>
            </a:r>
            <a:r>
              <a:rPr dirty="0" sz="600" spc="-35">
                <a:solidFill>
                  <a:srgbClr val="468CC1"/>
                </a:solidFill>
                <a:latin typeface="Times New Roman"/>
                <a:cs typeface="Times New Roman"/>
              </a:rPr>
              <a:t>N&lt;hOut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z="1400" spc="-125" b="1">
                <a:solidFill>
                  <a:srgbClr val="0A70C3"/>
                </a:solidFill>
                <a:latin typeface="Arial"/>
                <a:cs typeface="Arial"/>
              </a:rPr>
              <a:t>Worr</a:t>
            </a:r>
            <a:r>
              <a:rPr dirty="0" sz="1400" spc="-70" b="1">
                <a:solidFill>
                  <a:srgbClr val="0A70C3"/>
                </a:solidFill>
                <a:latin typeface="Arial"/>
                <a:cs typeface="Arial"/>
              </a:rPr>
              <a:t>y</a:t>
            </a:r>
            <a:r>
              <a:rPr dirty="0" sz="1400" spc="-125" b="1">
                <a:solidFill>
                  <a:srgbClr val="0A70C3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19546" y="575040"/>
            <a:ext cx="936625" cy="283845"/>
          </a:xfrm>
          <a:prstGeom prst="rect">
            <a:avLst/>
          </a:prstGeom>
          <a:solidFill>
            <a:srgbClr val="28B5C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 spc="15" b="1">
                <a:solidFill>
                  <a:srgbClr val="F6F4F6"/>
                </a:solidFill>
                <a:latin typeface="Arial"/>
                <a:cs typeface="Arial"/>
              </a:rPr>
              <a:t>Websites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34176" y="3213083"/>
            <a:ext cx="914400" cy="283845"/>
          </a:xfrm>
          <a:custGeom>
            <a:avLst/>
            <a:gdLst/>
            <a:ahLst/>
            <a:cxnLst/>
            <a:rect l="l" t="t" r="r" b="b"/>
            <a:pathLst>
              <a:path w="914400" h="283845">
                <a:moveTo>
                  <a:pt x="0" y="0"/>
                </a:moveTo>
                <a:lnTo>
                  <a:pt x="914127" y="0"/>
                </a:lnTo>
                <a:lnTo>
                  <a:pt x="914127" y="283269"/>
                </a:lnTo>
                <a:lnTo>
                  <a:pt x="0" y="283269"/>
                </a:lnTo>
                <a:lnTo>
                  <a:pt x="0" y="0"/>
                </a:lnTo>
                <a:close/>
              </a:path>
            </a:pathLst>
          </a:custGeom>
          <a:solidFill>
            <a:srgbClr val="DD6D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821171" y="3242500"/>
            <a:ext cx="9359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45" b="1">
                <a:solidFill>
                  <a:srgbClr val="F6F4F6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F6F4F6"/>
                </a:solidFill>
                <a:latin typeface="Arial"/>
                <a:cs typeface="Arial"/>
              </a:rPr>
              <a:t>ou</a:t>
            </a:r>
            <a:r>
              <a:rPr dirty="0" sz="1600" spc="-15" b="1">
                <a:solidFill>
                  <a:srgbClr val="F6F4F6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F6F4F6"/>
                </a:solidFill>
                <a:latin typeface="Arial"/>
                <a:cs typeface="Arial"/>
              </a:rPr>
              <a:t>tube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0940" y="3686016"/>
            <a:ext cx="245173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dirty="0" sz="800" spc="-35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dirty="0" sz="800" spc="-15">
                <a:solidFill>
                  <a:srgbClr val="4B4B4B"/>
                </a:solidFill>
                <a:latin typeface="Arial"/>
                <a:cs typeface="Arial"/>
              </a:rPr>
              <a:t>ps</a:t>
            </a:r>
            <a:r>
              <a:rPr dirty="0" sz="800" spc="-3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5B5B5B"/>
                </a:solidFill>
                <a:latin typeface="Arial"/>
                <a:cs typeface="Arial"/>
              </a:rPr>
              <a:t>for</a:t>
            </a:r>
            <a:r>
              <a:rPr dirty="0" sz="800" spc="1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4B4B4B"/>
                </a:solidFill>
                <a:latin typeface="Arial"/>
                <a:cs typeface="Arial"/>
              </a:rPr>
              <a:t>Hav</a:t>
            </a:r>
            <a:r>
              <a:rPr dirty="0" sz="800" spc="-65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dirty="0" sz="800" spc="-5">
                <a:solidFill>
                  <a:srgbClr val="4B4B4B"/>
                </a:solidFill>
                <a:latin typeface="Arial"/>
                <a:cs typeface="Arial"/>
              </a:rPr>
              <a:t>ng</a:t>
            </a:r>
            <a:r>
              <a:rPr dirty="0" sz="800" spc="-10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dirty="0" sz="800" spc="-20">
                <a:solidFill>
                  <a:srgbClr val="6B6B6B"/>
                </a:solidFill>
                <a:latin typeface="Arial"/>
                <a:cs typeface="Arial"/>
              </a:rPr>
              <a:t>iv</a:t>
            </a:r>
            <a:r>
              <a:rPr dirty="0" sz="800" spc="-55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dirty="0" sz="800" spc="-20">
                <a:solidFill>
                  <a:srgbClr val="4B4B4B"/>
                </a:solidFill>
                <a:latin typeface="Arial"/>
                <a:cs typeface="Arial"/>
              </a:rPr>
              <a:t>rced</a:t>
            </a:r>
            <a:r>
              <a:rPr dirty="0" sz="800" spc="-4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4B4B4B"/>
                </a:solidFill>
                <a:latin typeface="Arial"/>
                <a:cs typeface="Arial"/>
              </a:rPr>
              <a:t>Parents</a:t>
            </a:r>
            <a:r>
              <a:rPr dirty="0" sz="800" spc="-4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135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dirty="0" sz="800" spc="-45">
                <a:solidFill>
                  <a:srgbClr val="4B4B4B"/>
                </a:solidFill>
                <a:latin typeface="Arial"/>
                <a:cs typeface="Arial"/>
              </a:rPr>
              <a:t>Gi</a:t>
            </a:r>
            <a:r>
              <a:rPr dirty="0" sz="800" spc="-40">
                <a:solidFill>
                  <a:srgbClr val="4B4B4B"/>
                </a:solidFill>
                <a:latin typeface="Arial"/>
                <a:cs typeface="Arial"/>
              </a:rPr>
              <a:t>nger</a:t>
            </a:r>
            <a:r>
              <a:rPr dirty="0" sz="800" spc="-4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65">
                <a:solidFill>
                  <a:srgbClr val="4B4B4B"/>
                </a:solidFill>
                <a:latin typeface="Arial"/>
                <a:cs typeface="Arial"/>
              </a:rPr>
              <a:t>Gu</a:t>
            </a:r>
            <a:r>
              <a:rPr dirty="0" sz="800" spc="-55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dirty="0" sz="800" spc="-40">
                <a:solidFill>
                  <a:srgbClr val="4B4B4B"/>
                </a:solidFill>
                <a:latin typeface="Arial"/>
                <a:cs typeface="Arial"/>
              </a:rPr>
              <a:t>des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80" b="1">
                <a:solidFill>
                  <a:srgbClr val="B5B5B5"/>
                </a:solidFill>
                <a:latin typeface="Arial"/>
                <a:cs typeface="Arial"/>
              </a:rPr>
              <a:t>Gino</a:t>
            </a:r>
            <a:r>
              <a:rPr dirty="0" sz="550" spc="-5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55" b="1">
                <a:solidFill>
                  <a:srgbClr val="B5B5B5"/>
                </a:solidFill>
                <a:latin typeface="Arial"/>
                <a:cs typeface="Arial"/>
              </a:rPr>
              <a:t>Gurdes</a:t>
            </a:r>
            <a:r>
              <a:rPr dirty="0" sz="550" spc="4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60" b="1">
                <a:solidFill>
                  <a:srgbClr val="B5B5B5"/>
                </a:solidFill>
                <a:latin typeface="Arial"/>
                <a:cs typeface="Arial"/>
              </a:rPr>
              <a:t>.</a:t>
            </a:r>
            <a:r>
              <a:rPr dirty="0" sz="550" spc="-1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60" b="1">
                <a:solidFill>
                  <a:srgbClr val="9EA09E"/>
                </a:solidFill>
                <a:latin typeface="Arial"/>
                <a:cs typeface="Arial"/>
              </a:rPr>
              <a:t>1</a:t>
            </a:r>
            <a:r>
              <a:rPr dirty="0" sz="550" spc="-5" b="1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sz="550" spc="-45" b="1">
                <a:solidFill>
                  <a:srgbClr val="B5B5B5"/>
                </a:solidFill>
                <a:latin typeface="Arial"/>
                <a:cs typeface="Arial"/>
              </a:rPr>
              <a:t>3K</a:t>
            </a:r>
            <a:r>
              <a:rPr dirty="0" sz="550" spc="-2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400" spc="140" b="1">
                <a:solidFill>
                  <a:srgbClr val="B5B5B5"/>
                </a:solidFill>
                <a:latin typeface="Times New Roman"/>
                <a:cs typeface="Times New Roman"/>
              </a:rPr>
              <a:t>Yl4</a:t>
            </a:r>
            <a:r>
              <a:rPr dirty="0" sz="400" spc="-6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400" spc="90" b="1">
                <a:solidFill>
                  <a:srgbClr val="B5B5B5"/>
                </a:solidFill>
                <a:latin typeface="Times New Roman"/>
                <a:cs typeface="Times New Roman"/>
              </a:rPr>
              <a:t>$</a:t>
            </a:r>
            <a:r>
              <a:rPr dirty="0" sz="400" spc="4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400" spc="114" b="1">
                <a:solidFill>
                  <a:srgbClr val="B5B5B5"/>
                </a:solidFill>
                <a:latin typeface="Times New Roman"/>
                <a:cs typeface="Times New Roman"/>
              </a:rPr>
              <a:t>.</a:t>
            </a:r>
            <a:r>
              <a:rPr dirty="0" sz="400" spc="4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550" spc="5" b="1">
                <a:solidFill>
                  <a:srgbClr val="B5B5B5"/>
                </a:solidFill>
                <a:latin typeface="Arial"/>
                <a:cs typeface="Arial"/>
              </a:rPr>
              <a:t>11</a:t>
            </a:r>
            <a:r>
              <a:rPr dirty="0" sz="550" spc="-6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40" b="1">
                <a:solidFill>
                  <a:srgbClr val="B5B5B5"/>
                </a:solidFill>
                <a:latin typeface="Arial"/>
                <a:cs typeface="Arial"/>
              </a:rPr>
              <a:t>months</a:t>
            </a:r>
            <a:endParaRPr sz="550">
              <a:latin typeface="Arial"/>
              <a:cs typeface="Arial"/>
            </a:endParaRPr>
          </a:p>
          <a:p>
            <a:pPr marL="12700" marR="5080">
              <a:lnSpc>
                <a:spcPts val="720"/>
              </a:lnSpc>
              <a:spcBef>
                <a:spcPts val="430"/>
              </a:spcBef>
            </a:pPr>
            <a:r>
              <a:rPr dirty="0" sz="600" spc="15" b="1">
                <a:solidFill>
                  <a:srgbClr val="B5B5B5"/>
                </a:solidFill>
                <a:latin typeface="Times New Roman"/>
                <a:cs typeface="Times New Roman"/>
              </a:rPr>
              <a:t>'hop</a:t>
            </a:r>
            <a:r>
              <a:rPr dirty="0" sz="600" spc="80" b="1">
                <a:solidFill>
                  <a:srgbClr val="B5B5B5"/>
                </a:solidFill>
                <a:latin typeface="Times New Roman"/>
                <a:cs typeface="Times New Roman"/>
              </a:rPr>
              <a:t>e</a:t>
            </a:r>
            <a:r>
              <a:rPr dirty="0" sz="600" spc="-5" b="1">
                <a:solidFill>
                  <a:srgbClr val="B5B5B5"/>
                </a:solidFill>
                <a:latin typeface="Times New Roman"/>
                <a:cs typeface="Times New Roman"/>
              </a:rPr>
              <a:t>these</a:t>
            </a:r>
            <a:r>
              <a:rPr dirty="0" sz="600" spc="-1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500" spc="-5" b="1">
                <a:solidFill>
                  <a:srgbClr val="B5B5B5"/>
                </a:solidFill>
                <a:latin typeface="Arial"/>
                <a:cs typeface="Arial"/>
              </a:rPr>
              <a:t>tips</a:t>
            </a:r>
            <a:r>
              <a:rPr dirty="0" sz="500" spc="-1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00" spc="10" b="1">
                <a:solidFill>
                  <a:srgbClr val="B5B5B5"/>
                </a:solidFill>
                <a:latin typeface="Arial"/>
                <a:cs typeface="Arial"/>
              </a:rPr>
              <a:t>are</a:t>
            </a:r>
            <a:r>
              <a:rPr dirty="0" sz="500" spc="-6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00" spc="30" b="1">
                <a:solidFill>
                  <a:srgbClr val="B5B5B5"/>
                </a:solidFill>
                <a:latin typeface="Arial"/>
                <a:cs typeface="Arial"/>
              </a:rPr>
              <a:t>rmp</a:t>
            </a:r>
            <a:r>
              <a:rPr dirty="0" sz="500" spc="3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60" b="1">
                <a:solidFill>
                  <a:srgbClr val="B5B5B5"/>
                </a:solidFill>
                <a:latin typeface="Times New Roman"/>
                <a:cs typeface="Times New Roman"/>
              </a:rPr>
              <a:t>lP•</a:t>
            </a:r>
            <a:r>
              <a:rPr dirty="0" sz="55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700" spc="-75" b="1">
                <a:solidFill>
                  <a:srgbClr val="B5B5B5"/>
                </a:solidFill>
                <a:latin typeface="Times New Roman"/>
                <a:cs typeface="Times New Roman"/>
              </a:rPr>
              <a:t>sorry</a:t>
            </a:r>
            <a:r>
              <a:rPr dirty="0" sz="700" spc="-30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500" spc="10" b="1">
                <a:solidFill>
                  <a:srgbClr val="B5B5B5"/>
                </a:solidFill>
                <a:latin typeface="Arial"/>
                <a:cs typeface="Arial"/>
              </a:rPr>
              <a:t>it</a:t>
            </a:r>
            <a:r>
              <a:rPr dirty="0" sz="500" spc="-7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140" b="1">
                <a:solidFill>
                  <a:srgbClr val="B5B5B5"/>
                </a:solidFill>
                <a:latin typeface="Times New Roman"/>
                <a:cs typeface="Times New Roman"/>
              </a:rPr>
              <a:t>I</a:t>
            </a:r>
            <a:r>
              <a:rPr dirty="0" sz="500" spc="45" b="1">
                <a:solidFill>
                  <a:srgbClr val="B5B5B5"/>
                </a:solidFill>
                <a:latin typeface="Arial"/>
                <a:cs typeface="Arial"/>
              </a:rPr>
              <a:t>a</a:t>
            </a:r>
            <a:r>
              <a:rPr dirty="0" sz="500" spc="-3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70" b="1">
                <a:solidFill>
                  <a:srgbClr val="B5B5B5"/>
                </a:solidFill>
                <a:latin typeface="Arial"/>
                <a:cs typeface="Arial"/>
              </a:rPr>
              <a:t>Jong</a:t>
            </a:r>
            <a:r>
              <a:rPr dirty="0" sz="550" spc="-5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00" spc="5" b="1">
                <a:solidFill>
                  <a:srgbClr val="B5B5B5"/>
                </a:solidFill>
                <a:latin typeface="Arial"/>
                <a:cs typeface="Arial"/>
              </a:rPr>
              <a:t>one</a:t>
            </a:r>
            <a:r>
              <a:rPr dirty="0" sz="500" b="1">
                <a:solidFill>
                  <a:srgbClr val="B5B5B5"/>
                </a:solidFill>
                <a:latin typeface="Arial"/>
                <a:cs typeface="Arial"/>
              </a:rPr>
              <a:t>    </a:t>
            </a:r>
            <a:r>
              <a:rPr dirty="0" sz="500" spc="-35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4629" sz="900">
                <a:solidFill>
                  <a:srgbClr val="B5B5B5"/>
                </a:solidFill>
                <a:latin typeface="Arial"/>
                <a:cs typeface="Arial"/>
              </a:rPr>
              <a:t>)</a:t>
            </a:r>
            <a:r>
              <a:rPr dirty="0" baseline="4629" sz="900" spc="-67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4629" sz="900" spc="-60">
                <a:solidFill>
                  <a:srgbClr val="9EA09E"/>
                </a:solidFill>
                <a:latin typeface="Arial"/>
                <a:cs typeface="Arial"/>
              </a:rPr>
              <a:t>Love</a:t>
            </a:r>
            <a:r>
              <a:rPr dirty="0" baseline="4629" sz="900" spc="-97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baseline="4629" sz="900" spc="-97">
                <a:solidFill>
                  <a:srgbClr val="B5B5B5"/>
                </a:solidFill>
                <a:latin typeface="Arial"/>
                <a:cs typeface="Arial"/>
              </a:rPr>
              <a:t>Ray</a:t>
            </a:r>
            <a:r>
              <a:rPr dirty="0" baseline="4629" sz="900">
                <a:solidFill>
                  <a:srgbClr val="B5B5B5"/>
                </a:solidFill>
                <a:latin typeface="Arial"/>
                <a:cs typeface="Arial"/>
              </a:rPr>
              <a:t>   </a:t>
            </a:r>
            <a:r>
              <a:rPr dirty="0" baseline="4629" sz="900" spc="44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4629" sz="900" spc="104">
                <a:solidFill>
                  <a:srgbClr val="C8C8C8"/>
                </a:solidFill>
                <a:latin typeface="Arial"/>
                <a:cs typeface="Arial"/>
              </a:rPr>
              <a:t>o</a:t>
            </a:r>
            <a:r>
              <a:rPr dirty="0" baseline="4629" sz="900" spc="-104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dirty="0" baseline="4629" sz="900" spc="-30">
                <a:solidFill>
                  <a:srgbClr val="B5B5B5"/>
                </a:solidFill>
                <a:latin typeface="Arial"/>
                <a:cs typeface="Arial"/>
              </a:rPr>
              <a:t>aon</a:t>
            </a:r>
            <a:r>
              <a:rPr dirty="0" baseline="4629" sz="900" spc="30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dirty="0" baseline="4629" sz="900" spc="-82">
                <a:solidFill>
                  <a:srgbClr val="B5B5B5"/>
                </a:solidFill>
                <a:latin typeface="Arial"/>
                <a:cs typeface="Arial"/>
              </a:rPr>
              <a:t>f0&lt;get</a:t>
            </a:r>
            <a:r>
              <a:rPr dirty="0" baseline="4629" sz="90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4629" sz="900" spc="-15">
                <a:solidFill>
                  <a:srgbClr val="B5B5B5"/>
                </a:solidFill>
                <a:latin typeface="Arial"/>
                <a:cs typeface="Arial"/>
              </a:rPr>
              <a:t>to</a:t>
            </a:r>
            <a:r>
              <a:rPr dirty="0" baseline="4629" sz="900" spc="-7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B5B5B5"/>
                </a:solidFill>
                <a:latin typeface="Arial"/>
                <a:cs typeface="Arial"/>
              </a:rPr>
              <a:t>like</a:t>
            </a:r>
            <a:r>
              <a:rPr dirty="0" sz="600" spc="-3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comment</a:t>
            </a:r>
            <a:r>
              <a:rPr dirty="0" sz="60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B5B5B5"/>
                </a:solidFill>
                <a:latin typeface="Arial"/>
                <a:cs typeface="Arial"/>
              </a:rPr>
              <a:t>and</a:t>
            </a:r>
            <a:r>
              <a:rPr dirty="0" sz="600" spc="-6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B5B5B5"/>
                </a:solidFill>
                <a:latin typeface="Arial"/>
                <a:cs typeface="Arial"/>
              </a:rPr>
              <a:t>subscribe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125">
                <a:solidFill>
                  <a:srgbClr val="C8C8C8"/>
                </a:solidFill>
                <a:latin typeface="Arial"/>
                <a:cs typeface="Arial"/>
              </a:rPr>
              <a:t>o</a:t>
            </a:r>
            <a:r>
              <a:rPr dirty="0" sz="600" spc="250">
                <a:solidFill>
                  <a:srgbClr val="9EA09E"/>
                </a:solidFill>
                <a:latin typeface="Arial"/>
                <a:cs typeface="Arial"/>
              </a:rPr>
              <a:t>•</a:t>
            </a:r>
            <a:r>
              <a:rPr dirty="0" sz="600" spc="225">
                <a:solidFill>
                  <a:srgbClr val="B5B5B5"/>
                </a:solidFill>
                <a:latin typeface="Arial"/>
                <a:cs typeface="Arial"/>
              </a:rPr>
              <a:t>f</a:t>
            </a: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med</a:t>
            </a:r>
            <a:r>
              <a:rPr dirty="0" sz="600" spc="-9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B5B5B5"/>
                </a:solidFill>
                <a:latin typeface="Arial"/>
                <a:cs typeface="Arial"/>
              </a:rPr>
              <a:t>on</a:t>
            </a:r>
            <a:r>
              <a:rPr dirty="0" sz="600" spc="-7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140">
                <a:solidFill>
                  <a:srgbClr val="B5B5B5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40044" y="4595879"/>
            <a:ext cx="213741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5">
                <a:solidFill>
                  <a:srgbClr val="4B4B4B"/>
                </a:solidFill>
                <a:latin typeface="Arial"/>
                <a:cs typeface="Arial"/>
              </a:rPr>
              <a:t>TeenBetween</a:t>
            </a:r>
            <a:r>
              <a:rPr dirty="0" sz="800" spc="4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8E8E8E"/>
                </a:solidFill>
                <a:latin typeface="Arial"/>
                <a:cs typeface="Arial"/>
              </a:rPr>
              <a:t>-</a:t>
            </a:r>
            <a:r>
              <a:rPr dirty="0" sz="800" spc="-50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dirty="0" sz="800" spc="-55">
                <a:solidFill>
                  <a:srgbClr val="5B5B5B"/>
                </a:solidFill>
                <a:latin typeface="Arial"/>
                <a:cs typeface="Arial"/>
              </a:rPr>
              <a:t>Cau</a:t>
            </a:r>
            <a:r>
              <a:rPr dirty="0" sz="800" spc="-25">
                <a:solidFill>
                  <a:srgbClr val="5B5B5B"/>
                </a:solidFill>
                <a:latin typeface="Arial"/>
                <a:cs typeface="Arial"/>
              </a:rPr>
              <a:t>g</a:t>
            </a:r>
            <a:r>
              <a:rPr dirty="0" sz="850" spc="-15">
                <a:solidFill>
                  <a:srgbClr val="5B5B5B"/>
                </a:solidFill>
                <a:latin typeface="Times New Roman"/>
                <a:cs typeface="Times New Roman"/>
              </a:rPr>
              <a:t>ht</a:t>
            </a:r>
            <a:r>
              <a:rPr dirty="0" sz="850" spc="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4B4B4B"/>
                </a:solidFill>
                <a:latin typeface="Arial"/>
                <a:cs typeface="Arial"/>
              </a:rPr>
              <a:t>up</a:t>
            </a:r>
            <a:r>
              <a:rPr dirty="0" sz="800" spc="-7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dirty="0" sz="800" spc="-114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5B5B5B"/>
                </a:solidFill>
                <a:latin typeface="Arial"/>
                <a:cs typeface="Arial"/>
              </a:rPr>
              <a:t>your</a:t>
            </a:r>
            <a:r>
              <a:rPr dirty="0" sz="800" spc="1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4B4B4B"/>
                </a:solidFill>
                <a:latin typeface="Arial"/>
                <a:cs typeface="Arial"/>
              </a:rPr>
              <a:t>parent</a:t>
            </a:r>
            <a:r>
              <a:rPr dirty="0" sz="800" spc="-65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dirty="0" sz="800" spc="114">
                <a:solidFill>
                  <a:srgbClr val="7E7C7C"/>
                </a:solidFill>
                <a:latin typeface="Arial"/>
                <a:cs typeface="Arial"/>
              </a:rPr>
              <a:t>'</a:t>
            </a:r>
            <a:r>
              <a:rPr dirty="0" sz="800" spc="-135">
                <a:solidFill>
                  <a:srgbClr val="7E7C7C"/>
                </a:solidFill>
                <a:latin typeface="Arial"/>
                <a:cs typeface="Arial"/>
              </a:rPr>
              <a:t> </a:t>
            </a:r>
            <a:r>
              <a:rPr dirty="0" sz="800" spc="-95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dirty="0" sz="800" spc="-12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dirty="0" sz="800" spc="-20">
                <a:solidFill>
                  <a:srgbClr val="6B6B6B"/>
                </a:solidFill>
                <a:latin typeface="Arial"/>
                <a:cs typeface="Arial"/>
              </a:rPr>
              <a:t>v</a:t>
            </a:r>
            <a:r>
              <a:rPr dirty="0" sz="800" spc="-5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dirty="0" sz="800">
                <a:solidFill>
                  <a:srgbClr val="4B4B4B"/>
                </a:solidFill>
                <a:latin typeface="Arial"/>
                <a:cs typeface="Arial"/>
              </a:rPr>
              <a:t>rce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50" spc="20" b="1">
                <a:solidFill>
                  <a:srgbClr val="9EA09E"/>
                </a:solidFill>
                <a:latin typeface="Arial"/>
                <a:cs typeface="Arial"/>
              </a:rPr>
              <a:t>h</a:t>
            </a:r>
            <a:r>
              <a:rPr dirty="0" sz="550" spc="20" b="1">
                <a:solidFill>
                  <a:srgbClr val="9EA09E"/>
                </a:solidFill>
                <a:latin typeface="Arial"/>
                <a:cs typeface="Arial"/>
              </a:rPr>
              <a:t>   </a:t>
            </a:r>
            <a:r>
              <a:rPr dirty="0" sz="550" spc="70" b="1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sz="500" spc="-25" b="1">
                <a:solidFill>
                  <a:srgbClr val="B5B5B5"/>
                </a:solidFill>
                <a:latin typeface="Arial"/>
                <a:cs typeface="Arial"/>
              </a:rPr>
              <a:t>i:v.tw</a:t>
            </a:r>
            <a:r>
              <a:rPr dirty="0" sz="500" b="1">
                <a:solidFill>
                  <a:srgbClr val="B5B5B5"/>
                </a:solidFill>
                <a:latin typeface="Arial"/>
                <a:cs typeface="Arial"/>
              </a:rPr>
              <a:t>  </a:t>
            </a:r>
            <a:r>
              <a:rPr dirty="0" sz="500" spc="4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95" b="1">
                <a:solidFill>
                  <a:srgbClr val="B5B5B5"/>
                </a:solidFill>
                <a:latin typeface="Arial"/>
                <a:cs typeface="Arial"/>
              </a:rPr>
              <a:t>an</a:t>
            </a:r>
            <a:r>
              <a:rPr dirty="0" sz="550" spc="3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20" b="1">
                <a:solidFill>
                  <a:srgbClr val="B5B5B5"/>
                </a:solidFill>
                <a:latin typeface="Arial"/>
                <a:cs typeface="Arial"/>
              </a:rPr>
              <a:t>·S2Kv1ew</a:t>
            </a:r>
            <a:r>
              <a:rPr dirty="0" sz="550" b="1">
                <a:solidFill>
                  <a:srgbClr val="B5B5B5"/>
                </a:solidFill>
                <a:latin typeface="Arial"/>
                <a:cs typeface="Arial"/>
              </a:rPr>
              <a:t>   </a:t>
            </a:r>
            <a:r>
              <a:rPr dirty="0" sz="550" spc="100" b="1">
                <a:solidFill>
                  <a:srgbClr val="9EA09E"/>
                </a:solidFill>
                <a:latin typeface="Arial"/>
                <a:cs typeface="Arial"/>
              </a:rPr>
              <a:t>·</a:t>
            </a:r>
            <a:r>
              <a:rPr dirty="0" sz="550" spc="195" b="1">
                <a:solidFill>
                  <a:srgbClr val="9EA09E"/>
                </a:solidFill>
                <a:latin typeface="Arial"/>
                <a:cs typeface="Arial"/>
              </a:rPr>
              <a:t>7</a:t>
            </a:r>
            <a:r>
              <a:rPr dirty="0" sz="550" spc="-60" b="1">
                <a:solidFill>
                  <a:srgbClr val="9EA09E"/>
                </a:solidFill>
                <a:latin typeface="Arial"/>
                <a:cs typeface="Arial"/>
              </a:rPr>
              <a:t>y.</a:t>
            </a:r>
            <a:r>
              <a:rPr dirty="0" sz="550" b="1">
                <a:solidFill>
                  <a:srgbClr val="9EA09E"/>
                </a:solidFill>
                <a:latin typeface="Arial"/>
                <a:cs typeface="Arial"/>
              </a:rPr>
              <a:t>  </a:t>
            </a:r>
            <a:r>
              <a:rPr dirty="0" sz="550" spc="55" b="1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sz="550" spc="-25" b="1">
                <a:solidFill>
                  <a:srgbClr val="B5B5B5"/>
                </a:solidFill>
                <a:latin typeface="Arial"/>
                <a:cs typeface="Arial"/>
              </a:rPr>
              <a:t>r•</a:t>
            </a:r>
            <a:r>
              <a:rPr dirty="0" sz="550" spc="6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10" b="1">
                <a:solidFill>
                  <a:srgbClr val="B5B5B5"/>
                </a:solidFill>
                <a:latin typeface="Arial"/>
                <a:cs typeface="Arial"/>
              </a:rPr>
              <a:t>ago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25459" y="4726046"/>
            <a:ext cx="7493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5">
                <a:solidFill>
                  <a:srgbClr val="B5B5B5"/>
                </a:solidFill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35471" y="4873031"/>
            <a:ext cx="2376170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50"/>
              </a:lnSpc>
            </a:pP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A</a:t>
            </a:r>
            <a:r>
              <a:rPr dirty="0" sz="600" spc="-5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20">
                <a:solidFill>
                  <a:srgbClr val="B5B5B5"/>
                </a:solidFill>
                <a:latin typeface="Times New Roman"/>
                <a:cs typeface="Times New Roman"/>
              </a:rPr>
              <a:t>shof</a:t>
            </a:r>
            <a:r>
              <a:rPr dirty="0" sz="550" spc="45">
                <a:solidFill>
                  <a:srgbClr val="B5B5B5"/>
                </a:solidFill>
                <a:latin typeface="Times New Roman"/>
                <a:cs typeface="Times New Roman"/>
              </a:rPr>
              <a:t>1</a:t>
            </a:r>
            <a:r>
              <a:rPr dirty="0" sz="550" spc="80">
                <a:solidFill>
                  <a:srgbClr val="B5B5B5"/>
                </a:solidFill>
                <a:latin typeface="Times New Roman"/>
                <a:cs typeface="Times New Roman"/>
              </a:rPr>
              <a:t>'</a:t>
            </a:r>
            <a:r>
              <a:rPr dirty="0" sz="550" spc="25">
                <a:solidFill>
                  <a:srgbClr val="B5B5B5"/>
                </a:solidFill>
                <a:latin typeface="Times New Roman"/>
                <a:cs typeface="Times New Roman"/>
              </a:rPr>
              <a:t>'</a:t>
            </a:r>
            <a:r>
              <a:rPr dirty="0" sz="550" spc="-55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600" spc="110">
                <a:solidFill>
                  <a:srgbClr val="B5B5B5"/>
                </a:solidFill>
                <a:latin typeface="Arial"/>
                <a:cs typeface="Arial"/>
              </a:rPr>
              <a:t>m</a:t>
            </a:r>
            <a:r>
              <a:rPr dirty="0" sz="600" spc="-25">
                <a:solidFill>
                  <a:srgbClr val="B5B5B5"/>
                </a:solidFill>
                <a:latin typeface="Arial"/>
                <a:cs typeface="Arial"/>
              </a:rPr>
              <a:t>about</a:t>
            </a:r>
            <a:r>
              <a:rPr dirty="0" sz="600" spc="-1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B5B5B5"/>
                </a:solidFill>
                <a:latin typeface="Arial"/>
                <a:cs typeface="Arial"/>
              </a:rPr>
              <a:t>wllllt</a:t>
            </a:r>
            <a:r>
              <a:rPr dirty="0" sz="600" spc="-1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B5B5B5"/>
                </a:solidFill>
                <a:latin typeface="Arial"/>
                <a:cs typeface="Arial"/>
              </a:rPr>
              <a:t>ns</a:t>
            </a:r>
            <a:r>
              <a:rPr dirty="0" sz="60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450" spc="-40" i="1">
                <a:solidFill>
                  <a:srgbClr val="B5B5B5"/>
                </a:solidFill>
                <a:latin typeface="Times New Roman"/>
                <a:cs typeface="Times New Roman"/>
              </a:rPr>
              <a:t>KO</a:t>
            </a:r>
            <a:r>
              <a:rPr dirty="0" sz="450" spc="50" i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600" spc="80">
                <a:solidFill>
                  <a:srgbClr val="B5B5B5"/>
                </a:solidFill>
                <a:latin typeface="Arial"/>
                <a:cs typeface="Arial"/>
              </a:rPr>
              <a:t>to""</a:t>
            </a:r>
            <a:r>
              <a:rPr dirty="0" sz="600" spc="-6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caugn1</a:t>
            </a:r>
            <a:r>
              <a:rPr dirty="0" sz="600" spc="-10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B5B5B5"/>
                </a:solidFill>
                <a:latin typeface="Times New Roman"/>
                <a:cs typeface="Times New Roman"/>
              </a:rPr>
              <a:t>up</a:t>
            </a:r>
            <a:r>
              <a:rPr dirty="0" sz="600" spc="-55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600" spc="-85">
                <a:solidFill>
                  <a:srgbClr val="B5B5B5"/>
                </a:solidFill>
                <a:latin typeface="Arial"/>
                <a:cs typeface="Arial"/>
              </a:rPr>
              <a:t>on</a:t>
            </a:r>
            <a:r>
              <a:rPr dirty="0" sz="600" spc="-9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5050" sz="825" spc="7" b="1">
                <a:solidFill>
                  <a:srgbClr val="B5B5B5"/>
                </a:solidFill>
                <a:latin typeface="Times New Roman"/>
                <a:cs typeface="Times New Roman"/>
              </a:rPr>
              <a:t>yout</a:t>
            </a:r>
            <a:r>
              <a:rPr dirty="0" baseline="5050" sz="825" spc="22" b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baseline="5050" sz="825" spc="-30" b="1">
                <a:solidFill>
                  <a:srgbClr val="B5B5B5"/>
                </a:solidFill>
                <a:latin typeface="Arial"/>
                <a:cs typeface="Arial"/>
              </a:rPr>
              <a:t>parents</a:t>
            </a:r>
            <a:r>
              <a:rPr dirty="0" baseline="5050" sz="825" spc="-120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5050" sz="825" spc="-89" b="1">
                <a:solidFill>
                  <a:srgbClr val="B5B5B5"/>
                </a:solidFill>
                <a:latin typeface="Arial"/>
                <a:cs typeface="Arial"/>
              </a:rPr>
              <a:t>d1v0Jce</a:t>
            </a:r>
            <a:r>
              <a:rPr dirty="0" baseline="5050" sz="825" b="1">
                <a:solidFill>
                  <a:srgbClr val="B5B5B5"/>
                </a:solidFill>
                <a:latin typeface="Arial"/>
                <a:cs typeface="Arial"/>
              </a:rPr>
              <a:t>   </a:t>
            </a:r>
            <a:r>
              <a:rPr dirty="0" baseline="5050" sz="825" spc="-7" b="1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5050" sz="825" spc="-15" b="1">
                <a:solidFill>
                  <a:srgbClr val="B5B5B5"/>
                </a:solidFill>
                <a:latin typeface="Arial"/>
                <a:cs typeface="Arial"/>
              </a:rPr>
              <a:t>een</a:t>
            </a:r>
            <a:endParaRPr baseline="5050" sz="825">
              <a:latin typeface="Arial"/>
              <a:cs typeface="Arial"/>
            </a:endParaRPr>
          </a:p>
          <a:p>
            <a:pPr marL="17145">
              <a:lnSpc>
                <a:spcPts val="770"/>
              </a:lnSpc>
            </a:pPr>
            <a:r>
              <a:rPr dirty="0" sz="600" spc="10">
                <a:solidFill>
                  <a:srgbClr val="B5B5B5"/>
                </a:solidFill>
                <a:latin typeface="Arial"/>
                <a:cs typeface="Arial"/>
              </a:rPr>
              <a:t>BetwHll</a:t>
            </a:r>
            <a:r>
              <a:rPr dirty="0" sz="600" spc="-7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700" spc="-85">
                <a:solidFill>
                  <a:srgbClr val="B5B5B5"/>
                </a:solidFill>
                <a:latin typeface="Times New Roman"/>
                <a:cs typeface="Times New Roman"/>
              </a:rPr>
              <a:t>os</a:t>
            </a:r>
            <a:r>
              <a:rPr dirty="0" sz="700" spc="-9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700" spc="110">
                <a:solidFill>
                  <a:srgbClr val="C8C8C8"/>
                </a:solidFill>
                <a:latin typeface="Times New Roman"/>
                <a:cs typeface="Times New Roman"/>
              </a:rPr>
              <a:t>a</a:t>
            </a:r>
            <a:r>
              <a:rPr dirty="0" sz="600" spc="-35">
                <a:solidFill>
                  <a:srgbClr val="B5B5B5"/>
                </a:solidFill>
                <a:latin typeface="Arial"/>
                <a:cs typeface="Arial"/>
              </a:rPr>
              <a:t>speciahzed</a:t>
            </a:r>
            <a:r>
              <a:rPr dirty="0" sz="600" spc="-5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counselling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an</a:t>
            </a:r>
            <a:r>
              <a:rPr dirty="0" sz="600" spc="45">
                <a:solidFill>
                  <a:srgbClr val="B5B5B5"/>
                </a:solidFill>
                <a:latin typeface="Arial"/>
                <a:cs typeface="Arial"/>
              </a:rPr>
              <a:t>d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suppo&lt;I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87515" y="5528531"/>
            <a:ext cx="19608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0">
                <a:solidFill>
                  <a:srgbClr val="5B5B5B"/>
                </a:solidFill>
                <a:latin typeface="Arial"/>
                <a:cs typeface="Arial"/>
              </a:rPr>
              <a:t>Advice</a:t>
            </a:r>
            <a:r>
              <a:rPr dirty="0" sz="800" spc="-3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5B5B5B"/>
                </a:solidFill>
                <a:latin typeface="Arial"/>
                <a:cs typeface="Arial"/>
              </a:rPr>
              <a:t>//</a:t>
            </a:r>
            <a:r>
              <a:rPr dirty="0" sz="80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-8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dirty="0" sz="800" spc="-25">
                <a:solidFill>
                  <a:srgbClr val="6B6B6B"/>
                </a:solidFill>
                <a:latin typeface="Arial"/>
                <a:cs typeface="Arial"/>
              </a:rPr>
              <a:t>ow</a:t>
            </a:r>
            <a:r>
              <a:rPr dirty="0" sz="800" spc="-2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4B4B4B"/>
                </a:solidFill>
                <a:latin typeface="Arial"/>
                <a:cs typeface="Arial"/>
              </a:rPr>
              <a:t>to</a:t>
            </a:r>
            <a:r>
              <a:rPr dirty="0" sz="800" spc="-7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5B5B5B"/>
                </a:solidFill>
                <a:latin typeface="Arial"/>
                <a:cs typeface="Arial"/>
              </a:rPr>
              <a:t>Surv</a:t>
            </a:r>
            <a:r>
              <a:rPr dirty="0" sz="800" spc="-8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dirty="0" sz="800" spc="-35">
                <a:solidFill>
                  <a:srgbClr val="5B5B5B"/>
                </a:solidFill>
                <a:latin typeface="Arial"/>
                <a:cs typeface="Arial"/>
              </a:rPr>
              <a:t>ve</a:t>
            </a:r>
            <a:r>
              <a:rPr dirty="0" sz="800" spc="-6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-55">
                <a:solidFill>
                  <a:srgbClr val="5B5B5B"/>
                </a:solidFill>
                <a:latin typeface="Arial"/>
                <a:cs typeface="Arial"/>
              </a:rPr>
              <a:t>Your</a:t>
            </a:r>
            <a:r>
              <a:rPr dirty="0" sz="80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4B4B4B"/>
                </a:solidFill>
                <a:latin typeface="Arial"/>
                <a:cs typeface="Arial"/>
              </a:rPr>
              <a:t>Parents</a:t>
            </a:r>
            <a:r>
              <a:rPr dirty="0" sz="800" spc="-5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800" spc="-16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dirty="0" sz="800" spc="-12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dirty="0" sz="800" spc="-20">
                <a:solidFill>
                  <a:srgbClr val="6B6B6B"/>
                </a:solidFill>
                <a:latin typeface="Arial"/>
                <a:cs typeface="Arial"/>
              </a:rPr>
              <a:t>v</a:t>
            </a:r>
            <a:r>
              <a:rPr dirty="0" sz="800" spc="-40">
                <a:solidFill>
                  <a:srgbClr val="6B6B6B"/>
                </a:solidFill>
                <a:latin typeface="Arial"/>
                <a:cs typeface="Arial"/>
              </a:rPr>
              <a:t>o</a:t>
            </a:r>
            <a:r>
              <a:rPr dirty="0" sz="800" spc="-20">
                <a:solidFill>
                  <a:srgbClr val="313F3F"/>
                </a:solidFill>
                <a:latin typeface="Arial"/>
                <a:cs typeface="Arial"/>
              </a:rPr>
              <a:t>r</a:t>
            </a:r>
            <a:r>
              <a:rPr dirty="0" sz="800" spc="-25">
                <a:solidFill>
                  <a:srgbClr val="6B6B6B"/>
                </a:solidFill>
                <a:latin typeface="Arial"/>
                <a:cs typeface="Arial"/>
              </a:rPr>
              <a:t>ce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87515" y="5593383"/>
            <a:ext cx="1257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B5B5B5"/>
                </a:solidFill>
                <a:latin typeface="Arial"/>
                <a:cs typeface="Arial"/>
              </a:rPr>
              <a:t>L</a:t>
            </a:r>
            <a:r>
              <a:rPr dirty="0" sz="550" spc="5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90">
                <a:solidFill>
                  <a:srgbClr val="B5B5B5"/>
                </a:solidFill>
                <a:latin typeface="Arial"/>
                <a:cs typeface="Arial"/>
              </a:rPr>
              <a:t>i</a:t>
            </a: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a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.ay</a:t>
            </a:r>
            <a:r>
              <a:rPr dirty="0" sz="600" spc="-6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9EA09E"/>
                </a:solidFill>
                <a:latin typeface="Arial"/>
                <a:cs typeface="Arial"/>
              </a:rPr>
              <a:t>Murray</a:t>
            </a:r>
            <a:r>
              <a:rPr dirty="0" sz="550" spc="20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sz="550" spc="5">
                <a:solidFill>
                  <a:srgbClr val="9EA09E"/>
                </a:solidFill>
                <a:latin typeface="Arial"/>
                <a:cs typeface="Arial"/>
              </a:rPr>
              <a:t>•</a:t>
            </a:r>
            <a:r>
              <a:rPr dirty="0" sz="550" spc="40">
                <a:solidFill>
                  <a:srgbClr val="9EA09E"/>
                </a:solidFill>
                <a:latin typeface="Arial"/>
                <a:cs typeface="Arial"/>
              </a:rPr>
              <a:t> </a:t>
            </a:r>
            <a:r>
              <a:rPr dirty="0" sz="550" spc="-30">
                <a:solidFill>
                  <a:srgbClr val="B5B5B5"/>
                </a:solidFill>
                <a:latin typeface="Arial"/>
                <a:cs typeface="Arial"/>
              </a:rPr>
              <a:t>16K</a:t>
            </a:r>
            <a:r>
              <a:rPr dirty="0" sz="550" spc="-4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-20">
                <a:solidFill>
                  <a:srgbClr val="B5B5B5"/>
                </a:solidFill>
                <a:latin typeface="Arial"/>
                <a:cs typeface="Arial"/>
              </a:rPr>
              <a:t>v</a:t>
            </a:r>
            <a:r>
              <a:rPr dirty="0" sz="550">
                <a:solidFill>
                  <a:srgbClr val="B5B5B5"/>
                </a:solidFill>
                <a:latin typeface="Arial"/>
                <a:cs typeface="Arial"/>
              </a:rPr>
              <a:t>  </a:t>
            </a:r>
            <a:r>
              <a:rPr dirty="0" sz="550" spc="-3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1200" spc="-300">
                <a:solidFill>
                  <a:srgbClr val="B5B5B5"/>
                </a:solidFill>
                <a:latin typeface="Times New Roman"/>
                <a:cs typeface="Times New Roman"/>
              </a:rPr>
              <a:t>w•</a:t>
            </a:r>
            <a:r>
              <a:rPr dirty="0" sz="1200" spc="-135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9EA09E"/>
                </a:solidFill>
                <a:latin typeface="Times New Roman"/>
                <a:cs typeface="Times New Roman"/>
              </a:rPr>
              <a:t>.</a:t>
            </a:r>
            <a:r>
              <a:rPr dirty="0" sz="550" spc="20">
                <a:solidFill>
                  <a:srgbClr val="B5B5B5"/>
                </a:solidFill>
                <a:latin typeface="Arial"/>
                <a:cs typeface="Arial"/>
              </a:rPr>
              <a:t>2</a:t>
            </a:r>
            <a:r>
              <a:rPr dirty="0" sz="550" spc="-5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y</a:t>
            </a:r>
            <a:r>
              <a:rPr dirty="0" sz="600">
                <a:solidFill>
                  <a:srgbClr val="B5B5B5"/>
                </a:solidFill>
                <a:latin typeface="Arial"/>
                <a:cs typeface="Arial"/>
              </a:rPr>
              <a:t>   </a:t>
            </a:r>
            <a:r>
              <a:rPr dirty="0" sz="600" spc="-6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85">
                <a:solidFill>
                  <a:srgbClr val="9EA09E"/>
                </a:solidFill>
                <a:latin typeface="Arial"/>
                <a:cs typeface="Arial"/>
              </a:rPr>
              <a:t>'</a:t>
            </a:r>
            <a:r>
              <a:rPr dirty="0" sz="600">
                <a:solidFill>
                  <a:srgbClr val="9EA09E"/>
                </a:solidFill>
                <a:latin typeface="Arial"/>
                <a:cs typeface="Arial"/>
              </a:rPr>
              <a:t>  </a:t>
            </a:r>
            <a:r>
              <a:rPr dirty="0" sz="550" spc="10">
                <a:solidFill>
                  <a:srgbClr val="B5B5B5"/>
                </a:solidFill>
                <a:latin typeface="Arial"/>
                <a:cs typeface="Arial"/>
              </a:rPr>
              <a:t>ag.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61252" y="5723964"/>
            <a:ext cx="22688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f</a:t>
            </a: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   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more'O</a:t>
            </a:r>
            <a:r>
              <a:rPr dirty="0" sz="600" spc="-9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70">
                <a:solidFill>
                  <a:srgbClr val="C8C8C8"/>
                </a:solidFill>
                <a:latin typeface="Arial"/>
                <a:cs typeface="Arial"/>
              </a:rPr>
              <a:t>o</a:t>
            </a:r>
            <a:r>
              <a:rPr dirty="0" sz="600">
                <a:solidFill>
                  <a:srgbClr val="C8C8C8"/>
                </a:solidFill>
                <a:latin typeface="Arial"/>
                <a:cs typeface="Arial"/>
              </a:rPr>
              <a:t>  </a:t>
            </a:r>
            <a:r>
              <a:rPr dirty="0" sz="600" spc="65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C8C8C8"/>
                </a:solidFill>
                <a:latin typeface="Arial"/>
                <a:cs typeface="Arial"/>
              </a:rPr>
              <a:t>o</a:t>
            </a:r>
            <a:r>
              <a:rPr dirty="0" sz="600">
                <a:solidFill>
                  <a:srgbClr val="C8C8C8"/>
                </a:solidFill>
                <a:latin typeface="Arial"/>
                <a:cs typeface="Arial"/>
              </a:rPr>
              <a:t>   </a:t>
            </a:r>
            <a:r>
              <a:rPr dirty="0" sz="600" spc="-75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Give</a:t>
            </a:r>
            <a:r>
              <a:rPr dirty="0" sz="600" spc="-9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thlS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80">
                <a:solidFill>
                  <a:srgbClr val="B5B5B5"/>
                </a:solidFill>
                <a:latin typeface="Arial"/>
                <a:cs typeface="Arial"/>
              </a:rPr>
              <a:t>11ide</a:t>
            </a: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o</a:t>
            </a: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a</a:t>
            </a:r>
            <a:r>
              <a:rPr dirty="0" sz="600" spc="-6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thumbs</a:t>
            </a:r>
            <a:r>
              <a:rPr dirty="0" sz="600" spc="-5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B5B5B5"/>
                </a:solidFill>
                <a:latin typeface="Arial"/>
                <a:cs typeface="Arial"/>
              </a:rPr>
              <a:t>up</a:t>
            </a:r>
            <a:r>
              <a:rPr dirty="0" sz="600" spc="-11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20">
                <a:solidFill>
                  <a:srgbClr val="B5B5B5"/>
                </a:solidFill>
                <a:latin typeface="Arial"/>
                <a:cs typeface="Arial"/>
              </a:rPr>
              <a:t>If</a:t>
            </a:r>
            <a:r>
              <a:rPr dirty="0" sz="550" spc="-4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550" spc="175">
                <a:solidFill>
                  <a:srgbClr val="B5B5B5"/>
                </a:solidFill>
                <a:latin typeface="Arial"/>
                <a:cs typeface="Arial"/>
              </a:rPr>
              <a:t>'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was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able</a:t>
            </a:r>
            <a:r>
              <a:rPr dirty="0" sz="600" spc="-5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B5B5B5"/>
                </a:solidFill>
                <a:latin typeface="Arial"/>
                <a:cs typeface="Arial"/>
              </a:rPr>
              <a:t>to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B5B5B5"/>
                </a:solidFill>
                <a:latin typeface="Arial"/>
                <a:cs typeface="Arial"/>
              </a:rPr>
              <a:t>hel</a:t>
            </a:r>
            <a:r>
              <a:rPr dirty="0" sz="600" spc="35">
                <a:solidFill>
                  <a:srgbClr val="B5B5B5"/>
                </a:solidFill>
                <a:latin typeface="Arial"/>
                <a:cs typeface="Arial"/>
              </a:rPr>
              <a:t>p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you</a:t>
            </a:r>
            <a:r>
              <a:rPr dirty="0" sz="600" spc="-5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B5B5B5"/>
                </a:solidFill>
                <a:latin typeface="Arial"/>
                <a:cs typeface="Arial"/>
              </a:rPr>
              <a:t>°'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82944" y="5864581"/>
            <a:ext cx="1333500" cy="13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8518" sz="900" spc="-719">
                <a:solidFill>
                  <a:srgbClr val="B5B5B5"/>
                </a:solidFill>
                <a:latin typeface="Arial"/>
                <a:cs typeface="Arial"/>
              </a:rPr>
              <a:t>O</a:t>
            </a:r>
            <a:r>
              <a:rPr dirty="0" baseline="4629" sz="900" spc="-240">
                <a:solidFill>
                  <a:srgbClr val="B5B5B5"/>
                </a:solidFill>
                <a:latin typeface="Times New Roman"/>
                <a:cs typeface="Times New Roman"/>
              </a:rPr>
              <a:t>1</a:t>
            </a:r>
            <a:r>
              <a:rPr dirty="0" baseline="4629" sz="900" spc="-60">
                <a:solidFill>
                  <a:srgbClr val="B5B5B5"/>
                </a:solidFill>
                <a:latin typeface="Times New Roman"/>
                <a:cs typeface="Times New Roman"/>
              </a:rPr>
              <a:t>1</a:t>
            </a:r>
            <a:r>
              <a:rPr dirty="0" baseline="18518" sz="900" spc="-419">
                <a:solidFill>
                  <a:srgbClr val="B5B5B5"/>
                </a:solidFill>
                <a:latin typeface="Arial"/>
                <a:cs typeface="Arial"/>
              </a:rPr>
              <a:t>p</a:t>
            </a:r>
            <a:r>
              <a:rPr dirty="0" sz="600" spc="-70">
                <a:solidFill>
                  <a:srgbClr val="B5B5B5"/>
                </a:solidFill>
                <a:latin typeface="Arial"/>
                <a:cs typeface="Arial"/>
              </a:rPr>
              <a:t>y</a:t>
            </a:r>
            <a:r>
              <a:rPr dirty="0" baseline="18518" sz="900" spc="-442">
                <a:solidFill>
                  <a:srgbClr val="B5B5B5"/>
                </a:solidFill>
                <a:latin typeface="Arial"/>
                <a:cs typeface="Arial"/>
              </a:rPr>
              <a:t>e</a:t>
            </a:r>
            <a:r>
              <a:rPr dirty="0" sz="600" spc="-85">
                <a:solidFill>
                  <a:srgbClr val="B5B5B5"/>
                </a:solidFill>
                <a:latin typeface="Arial"/>
                <a:cs typeface="Arial"/>
              </a:rPr>
              <a:t>o</a:t>
            </a:r>
            <a:r>
              <a:rPr dirty="0" baseline="18518" sz="900" spc="-419">
                <a:solidFill>
                  <a:srgbClr val="B5B5B5"/>
                </a:solidFill>
                <a:latin typeface="Arial"/>
                <a:cs typeface="Arial"/>
              </a:rPr>
              <a:t>n</a:t>
            </a:r>
            <a:r>
              <a:rPr dirty="0" sz="600" spc="-30">
                <a:solidFill>
                  <a:srgbClr val="B5B5B5"/>
                </a:solidFill>
                <a:latin typeface="Arial"/>
                <a:cs typeface="Arial"/>
              </a:rPr>
              <a:t>u</a:t>
            </a:r>
            <a:r>
              <a:rPr dirty="0" sz="600" spc="-8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can</a:t>
            </a:r>
            <a:r>
              <a:rPr dirty="0" sz="600" spc="-7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B5B5B5"/>
                </a:solidFill>
                <a:latin typeface="Arial"/>
                <a:cs typeface="Arial"/>
              </a:rPr>
              <a:t>relate'</a:t>
            </a:r>
            <a:r>
              <a:rPr dirty="0" sz="600" spc="-5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B5B5B5"/>
                </a:solidFill>
                <a:latin typeface="Arial"/>
                <a:cs typeface="Arial"/>
              </a:rPr>
              <a:t>Wateh</a:t>
            </a:r>
            <a:r>
              <a:rPr dirty="0" sz="600" spc="-4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700" spc="-155">
                <a:solidFill>
                  <a:srgbClr val="B5B5B5"/>
                </a:solidFill>
                <a:latin typeface="Times New Roman"/>
                <a:cs typeface="Times New Roman"/>
              </a:rPr>
              <a:t>on</a:t>
            </a:r>
            <a:r>
              <a:rPr dirty="0" sz="70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baseline="18518" sz="900" spc="-127">
                <a:solidFill>
                  <a:srgbClr val="B5B5B5"/>
                </a:solidFill>
                <a:latin typeface="Arial"/>
                <a:cs typeface="Arial"/>
              </a:rPr>
              <a:t>HO•</a:t>
            </a:r>
            <a:r>
              <a:rPr dirty="0" baseline="18518" sz="900" spc="-97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baseline="18518" sz="900" spc="-75">
                <a:solidFill>
                  <a:srgbClr val="B5B5B5"/>
                </a:solidFill>
                <a:latin typeface="Arial"/>
                <a:cs typeface="Arial"/>
              </a:rPr>
              <a:t>T</a:t>
            </a:r>
            <a:r>
              <a:rPr dirty="0" baseline="18518" sz="900">
                <a:solidFill>
                  <a:srgbClr val="C8C8C8"/>
                </a:solidFill>
                <a:latin typeface="Arial"/>
                <a:cs typeface="Arial"/>
              </a:rPr>
              <a:t>0</a:t>
            </a:r>
            <a:r>
              <a:rPr dirty="0" baseline="18518" sz="900" spc="-112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dirty="0" baseline="18518" sz="900" spc="60">
                <a:solidFill>
                  <a:srgbClr val="B5B5B5"/>
                </a:solidFill>
                <a:latin typeface="Arial"/>
                <a:cs typeface="Arial"/>
              </a:rPr>
              <a:t>S</a:t>
            </a:r>
            <a:r>
              <a:rPr dirty="0" baseline="18518" sz="900" spc="112">
                <a:solidFill>
                  <a:srgbClr val="B5B5B5"/>
                </a:solidFill>
                <a:latin typeface="Arial"/>
                <a:cs typeface="Arial"/>
              </a:rPr>
              <a:t>H</a:t>
            </a:r>
            <a:r>
              <a:rPr dirty="0" baseline="18518" sz="900" spc="-30">
                <a:solidFill>
                  <a:srgbClr val="B5B5B5"/>
                </a:solidFill>
                <a:latin typeface="Arial"/>
                <a:cs typeface="Arial"/>
              </a:rPr>
              <a:t>more</a:t>
            </a:r>
            <a:endParaRPr baseline="18518"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79540" y="5880018"/>
            <a:ext cx="9334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-45">
                <a:solidFill>
                  <a:srgbClr val="B5B5B5"/>
                </a:solidFill>
                <a:latin typeface="Arial"/>
                <a:cs typeface="Arial"/>
              </a:rPr>
              <a:t>O&lt;</a:t>
            </a:r>
            <a:endParaRPr sz="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98211" y="5977698"/>
            <a:ext cx="1214755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0"/>
              </a:lnSpc>
            </a:pPr>
            <a:r>
              <a:rPr dirty="0" sz="700" spc="-25">
                <a:solidFill>
                  <a:srgbClr val="6B6B6B"/>
                </a:solidFill>
                <a:latin typeface="Arial"/>
                <a:cs typeface="Arial"/>
              </a:rPr>
              <a:t>A</a:t>
            </a:r>
            <a:r>
              <a:rPr dirty="0" sz="700" spc="-50">
                <a:solidFill>
                  <a:srgbClr val="6B6B6B"/>
                </a:solidFill>
                <a:latin typeface="Arial"/>
                <a:cs typeface="Arial"/>
              </a:rPr>
              <a:t>d</a:t>
            </a:r>
            <a:r>
              <a:rPr dirty="0" sz="700" spc="-15">
                <a:solidFill>
                  <a:srgbClr val="9EA09E"/>
                </a:solidFill>
                <a:latin typeface="Arial"/>
                <a:cs typeface="Arial"/>
              </a:rPr>
              <a:t>vi</a:t>
            </a:r>
            <a:r>
              <a:rPr dirty="0" sz="700" spc="-45">
                <a:solidFill>
                  <a:srgbClr val="9EA09E"/>
                </a:solidFill>
                <a:latin typeface="Arial"/>
                <a:cs typeface="Arial"/>
              </a:rPr>
              <a:t>c</a:t>
            </a:r>
            <a:r>
              <a:rPr dirty="0" sz="700" spc="65">
                <a:solidFill>
                  <a:srgbClr val="7E7C7C"/>
                </a:solidFill>
                <a:latin typeface="Arial"/>
                <a:cs typeface="Arial"/>
              </a:rPr>
              <a:t>e</a:t>
            </a:r>
            <a:r>
              <a:rPr dirty="0" sz="700" spc="-75">
                <a:solidFill>
                  <a:srgbClr val="7E7C7C"/>
                </a:solidFill>
                <a:latin typeface="Arial"/>
                <a:cs typeface="Arial"/>
              </a:rPr>
              <a:t> </a:t>
            </a:r>
            <a:r>
              <a:rPr dirty="0" sz="700" spc="65" i="1">
                <a:solidFill>
                  <a:srgbClr val="529995"/>
                </a:solidFill>
                <a:latin typeface="Arial"/>
                <a:cs typeface="Arial"/>
              </a:rPr>
              <a:t>II</a:t>
            </a:r>
            <a:r>
              <a:rPr dirty="0" sz="700" spc="-40" i="1">
                <a:solidFill>
                  <a:srgbClr val="529995"/>
                </a:solidFill>
                <a:latin typeface="Arial"/>
                <a:cs typeface="Arial"/>
              </a:rPr>
              <a:t> </a:t>
            </a:r>
            <a:r>
              <a:rPr dirty="0" sz="750" spc="-70">
                <a:solidFill>
                  <a:srgbClr val="46807E"/>
                </a:solidFill>
                <a:latin typeface="Times New Roman"/>
                <a:cs typeface="Times New Roman"/>
              </a:rPr>
              <a:t>How</a:t>
            </a:r>
            <a:r>
              <a:rPr dirty="0" sz="750" spc="30">
                <a:solidFill>
                  <a:srgbClr val="46807E"/>
                </a:solidFill>
                <a:latin typeface="Times New Roman"/>
                <a:cs typeface="Times New Roman"/>
              </a:rPr>
              <a:t> </a:t>
            </a:r>
            <a:r>
              <a:rPr dirty="0" sz="700" spc="-55">
                <a:solidFill>
                  <a:srgbClr val="46807E"/>
                </a:solidFill>
                <a:latin typeface="Arial"/>
                <a:cs typeface="Arial"/>
              </a:rPr>
              <a:t>t</a:t>
            </a:r>
            <a:r>
              <a:rPr dirty="0" sz="700" spc="50">
                <a:solidFill>
                  <a:srgbClr val="529995"/>
                </a:solidFill>
                <a:latin typeface="Arial"/>
                <a:cs typeface="Arial"/>
              </a:rPr>
              <a:t>o</a:t>
            </a:r>
            <a:r>
              <a:rPr dirty="0" sz="700" spc="-100">
                <a:solidFill>
                  <a:srgbClr val="529995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46807E"/>
                </a:solidFill>
                <a:latin typeface="Arial"/>
                <a:cs typeface="Arial"/>
              </a:rPr>
              <a:t>Survive</a:t>
            </a:r>
            <a:r>
              <a:rPr dirty="0" sz="700" spc="-35">
                <a:solidFill>
                  <a:srgbClr val="46807E"/>
                </a:solidFill>
                <a:latin typeface="Arial"/>
                <a:cs typeface="Arial"/>
              </a:rPr>
              <a:t> </a:t>
            </a:r>
            <a:r>
              <a:rPr dirty="0" sz="700" spc="-50">
                <a:solidFill>
                  <a:srgbClr val="46807E"/>
                </a:solidFill>
                <a:latin typeface="Arial"/>
                <a:cs typeface="Arial"/>
              </a:rPr>
              <a:t>Your</a:t>
            </a:r>
            <a:endParaRPr sz="700">
              <a:latin typeface="Arial"/>
              <a:cs typeface="Arial"/>
            </a:endParaRPr>
          </a:p>
          <a:p>
            <a:pPr marL="241300">
              <a:lnSpc>
                <a:spcPts val="1040"/>
              </a:lnSpc>
              <a:tabLst>
                <a:tab pos="977265" algn="l"/>
              </a:tabLst>
            </a:pPr>
            <a:r>
              <a:rPr dirty="0" sz="650" spc="5">
                <a:solidFill>
                  <a:srgbClr val="46807E"/>
                </a:solidFill>
                <a:latin typeface="Arial"/>
                <a:cs typeface="Arial"/>
              </a:rPr>
              <a:t>Parents</a:t>
            </a:r>
            <a:r>
              <a:rPr dirty="0" sz="650" spc="-25">
                <a:solidFill>
                  <a:srgbClr val="46807E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46807E"/>
                </a:solidFill>
                <a:latin typeface="Arial"/>
                <a:cs typeface="Arial"/>
              </a:rPr>
              <a:t>Divorce</a:t>
            </a:r>
            <a:r>
              <a:rPr dirty="0" sz="800">
                <a:solidFill>
                  <a:srgbClr val="46807E"/>
                </a:solidFill>
                <a:latin typeface="Arial"/>
                <a:cs typeface="Arial"/>
              </a:rPr>
              <a:t>	</a:t>
            </a:r>
            <a:r>
              <a:rPr dirty="0" sz="950" spc="-40" b="1">
                <a:solidFill>
                  <a:srgbClr val="313F3F"/>
                </a:solidFill>
                <a:latin typeface="Arial"/>
                <a:cs typeface="Arial"/>
              </a:rPr>
              <a:t>UilD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7999"/>
                </a:moveTo>
                <a:lnTo>
                  <a:pt x="2116" y="6857999"/>
                </a:lnTo>
                <a:lnTo>
                  <a:pt x="211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" y="0"/>
            <a:ext cx="9142095" cy="6858000"/>
          </a:xfrm>
          <a:custGeom>
            <a:avLst/>
            <a:gdLst/>
            <a:ahLst/>
            <a:cxnLst/>
            <a:rect l="l" t="t" r="r" b="b"/>
            <a:pathLst>
              <a:path w="9142095" h="6858000">
                <a:moveTo>
                  <a:pt x="9141883" y="0"/>
                </a:moveTo>
                <a:lnTo>
                  <a:pt x="0" y="0"/>
                </a:lnTo>
                <a:lnTo>
                  <a:pt x="0" y="6857996"/>
                </a:lnTo>
                <a:lnTo>
                  <a:pt x="9141883" y="6857996"/>
                </a:lnTo>
                <a:lnTo>
                  <a:pt x="914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1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11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0970" y="0"/>
            <a:ext cx="7222108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88691" y="588479"/>
            <a:ext cx="3162300" cy="5312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8691" y="588429"/>
            <a:ext cx="3162300" cy="538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11879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9179" y="1540763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 h="0">
                <a:moveTo>
                  <a:pt x="0" y="0"/>
                </a:moveTo>
                <a:lnTo>
                  <a:pt x="1289304" y="0"/>
                </a:lnTo>
              </a:path>
            </a:pathLst>
          </a:custGeom>
          <a:ln w="18288">
            <a:solidFill>
              <a:srgbClr val="8C54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51626" y="598931"/>
            <a:ext cx="160020" cy="5240020"/>
          </a:xfrm>
          <a:custGeom>
            <a:avLst/>
            <a:gdLst/>
            <a:ahLst/>
            <a:cxnLst/>
            <a:rect l="l" t="t" r="r" b="b"/>
            <a:pathLst>
              <a:path w="160020" h="5240020">
                <a:moveTo>
                  <a:pt x="0" y="0"/>
                </a:moveTo>
                <a:lnTo>
                  <a:pt x="160020" y="0"/>
                </a:lnTo>
                <a:lnTo>
                  <a:pt x="160020" y="5239512"/>
                </a:lnTo>
                <a:lnTo>
                  <a:pt x="0" y="5239512"/>
                </a:lnTo>
                <a:lnTo>
                  <a:pt x="0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7940" y="1345152"/>
            <a:ext cx="59182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" b="1">
                <a:solidFill>
                  <a:srgbClr val="8E3B75"/>
                </a:solidFill>
                <a:latin typeface="Arial"/>
                <a:cs typeface="Arial"/>
              </a:rPr>
              <a:t>Category</a:t>
            </a:r>
            <a:r>
              <a:rPr dirty="0" sz="800" spc="25" b="1">
                <a:solidFill>
                  <a:srgbClr val="8E3B75"/>
                </a:solidFill>
                <a:latin typeface="Arial"/>
                <a:cs typeface="Arial"/>
              </a:rPr>
              <a:t> </a:t>
            </a:r>
            <a:r>
              <a:rPr dirty="0" sz="800" spc="85" b="1">
                <a:solidFill>
                  <a:srgbClr val="8E3B75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9911" y="1828063"/>
            <a:ext cx="1410970" cy="110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79070">
              <a:lnSpc>
                <a:spcPct val="100000"/>
              </a:lnSpc>
            </a:pP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Lorem</a:t>
            </a: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5E5E5E"/>
                </a:solidFill>
                <a:latin typeface="Arial"/>
                <a:cs typeface="Arial"/>
              </a:rPr>
              <a:t>lpsum</a:t>
            </a:r>
            <a:r>
              <a:rPr dirty="0" sz="950" spc="-6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494949"/>
                </a:solidFill>
                <a:latin typeface="Arial"/>
                <a:cs typeface="Arial"/>
              </a:rPr>
              <a:t>is</a:t>
            </a:r>
            <a:r>
              <a:rPr dirty="0" sz="950" spc="-10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5E5E5E"/>
                </a:solidFill>
                <a:latin typeface="Arial"/>
                <a:cs typeface="Arial"/>
              </a:rPr>
              <a:t>simply</a:t>
            </a:r>
            <a:endParaRPr sz="950">
              <a:latin typeface="Arial"/>
              <a:cs typeface="Arial"/>
            </a:endParaRPr>
          </a:p>
          <a:p>
            <a:pPr marL="146685" indent="241935">
              <a:lnSpc>
                <a:spcPct val="100000"/>
              </a:lnSpc>
              <a:spcBef>
                <a:spcPts val="670"/>
              </a:spcBef>
            </a:pPr>
            <a:r>
              <a:rPr dirty="0" sz="650" spc="305">
                <a:solidFill>
                  <a:srgbClr val="A7A7A7"/>
                </a:solidFill>
                <a:latin typeface="Arial"/>
                <a:cs typeface="Arial"/>
              </a:rPr>
              <a:t>-</a:t>
            </a:r>
            <a:r>
              <a:rPr dirty="0" sz="650" spc="-95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A7A7A7"/>
                </a:solidFill>
                <a:latin typeface="Arial"/>
                <a:cs typeface="Arial"/>
              </a:rPr>
              <a:t>Standard</a:t>
            </a:r>
            <a:r>
              <a:rPr dirty="0" sz="650" spc="-15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959595"/>
                </a:solidFill>
                <a:latin typeface="Arial"/>
                <a:cs typeface="Arial"/>
              </a:rPr>
              <a:t>dummy</a:t>
            </a:r>
            <a:r>
              <a:rPr dirty="0" sz="650" spc="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A7A7A7"/>
                </a:solidFill>
                <a:latin typeface="Arial"/>
                <a:cs typeface="Arial"/>
              </a:rPr>
              <a:t>--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550">
              <a:latin typeface="Times New Roman"/>
              <a:cs typeface="Times New Roman"/>
            </a:endParaRPr>
          </a:p>
          <a:p>
            <a:pPr algn="just" marL="146685" marR="5080" indent="4445">
              <a:lnSpc>
                <a:spcPct val="115399"/>
              </a:lnSpc>
            </a:pP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Lorem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3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727272"/>
                </a:solidFill>
                <a:latin typeface="Arial"/>
                <a:cs typeface="Arial"/>
              </a:rPr>
              <a:t>lpsum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20">
                <a:solidFill>
                  <a:srgbClr val="5E5E5E"/>
                </a:solidFill>
                <a:latin typeface="Arial"/>
                <a:cs typeface="Arial"/>
              </a:rPr>
              <a:t>imply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d</a:t>
            </a:r>
            <a:r>
              <a:rPr dirty="0" sz="650" spc="35">
                <a:solidFill>
                  <a:srgbClr val="5E5E5E"/>
                </a:solidFill>
                <a:latin typeface="Arial"/>
                <a:cs typeface="Arial"/>
              </a:rPr>
              <a:t>u</a:t>
            </a:r>
            <a:r>
              <a:rPr dirty="0" sz="650" spc="65">
                <a:solidFill>
                  <a:srgbClr val="828282"/>
                </a:solidFill>
                <a:latin typeface="Arial"/>
                <a:cs typeface="Arial"/>
              </a:rPr>
              <a:t>m</a:t>
            </a:r>
            <a:r>
              <a:rPr dirty="0" sz="650" spc="-5">
                <a:solidFill>
                  <a:srgbClr val="5E5E5E"/>
                </a:solidFill>
                <a:latin typeface="Arial"/>
                <a:cs typeface="Arial"/>
              </a:rPr>
              <a:t>m</a:t>
            </a:r>
            <a:r>
              <a:rPr dirty="0" sz="650" spc="45">
                <a:solidFill>
                  <a:srgbClr val="828282"/>
                </a:solidFill>
                <a:latin typeface="Arial"/>
                <a:cs typeface="Arial"/>
              </a:rPr>
              <a:t>y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727272"/>
                </a:solidFill>
                <a:latin typeface="Arial"/>
                <a:cs typeface="Arial"/>
              </a:rPr>
              <a:t>text</a:t>
            </a:r>
            <a:r>
              <a:rPr dirty="0" sz="650" spc="3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727272"/>
                </a:solidFill>
                <a:latin typeface="Arial"/>
                <a:cs typeface="Arial"/>
              </a:rPr>
              <a:t>of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65">
                <a:solidFill>
                  <a:srgbClr val="5E5E5E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30">
                <a:solidFill>
                  <a:srgbClr val="5E5E5E"/>
                </a:solidFill>
                <a:latin typeface="Arial"/>
                <a:cs typeface="Arial"/>
              </a:rPr>
              <a:t>nting</a:t>
            </a:r>
            <a:r>
              <a:rPr dirty="0" sz="650" spc="-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and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typeset­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727272"/>
                </a:solidFill>
                <a:latin typeface="Arial"/>
                <a:cs typeface="Arial"/>
              </a:rPr>
              <a:t>ting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industry.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5E5E5E"/>
                </a:solidFill>
                <a:latin typeface="Arial"/>
                <a:cs typeface="Arial"/>
              </a:rPr>
              <a:t>Lo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r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em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lpsum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727272"/>
                </a:solidFill>
                <a:latin typeface="Arial"/>
                <a:cs typeface="Arial"/>
              </a:rPr>
              <a:t>has</a:t>
            </a:r>
            <a:r>
              <a:rPr dirty="0" sz="650" spc="-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been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the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4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industry's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st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a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n</a:t>
            </a:r>
            <a:r>
              <a:rPr dirty="0" sz="650" spc="-15">
                <a:solidFill>
                  <a:srgbClr val="5E5E5E"/>
                </a:solidFill>
                <a:latin typeface="Arial"/>
                <a:cs typeface="Arial"/>
              </a:rPr>
              <a:t>d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a</a:t>
            </a:r>
            <a:r>
              <a:rPr dirty="0" sz="650" spc="45">
                <a:solidFill>
                  <a:srgbClr val="5E5E5E"/>
                </a:solidFill>
                <a:latin typeface="Arial"/>
                <a:cs typeface="Arial"/>
              </a:rPr>
              <a:t>rd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dummy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  </a:t>
            </a:r>
            <a:r>
              <a:rPr dirty="0" sz="650" spc="-7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5E5E5E"/>
                </a:solidFill>
                <a:latin typeface="Arial"/>
                <a:cs typeface="Arial"/>
              </a:rPr>
              <a:t>text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  </a:t>
            </a:r>
            <a:r>
              <a:rPr dirty="0" sz="650" spc="-7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ever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 </a:t>
            </a:r>
            <a:r>
              <a:rPr dirty="0" sz="650" spc="-7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15">
                <a:solidFill>
                  <a:srgbClr val="828282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nce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 </a:t>
            </a:r>
            <a:r>
              <a:rPr dirty="0" sz="650" spc="5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the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650" spc="-885">
                <a:solidFill>
                  <a:srgbClr val="5E5E5E"/>
                </a:solidFill>
                <a:latin typeface="Arial"/>
                <a:cs typeface="Arial"/>
              </a:rPr>
              <a:t>l</a:t>
            </a:r>
            <a:r>
              <a:rPr dirty="0" sz="650" spc="-120">
                <a:solidFill>
                  <a:srgbClr val="5E5E5E"/>
                </a:solidFill>
                <a:latin typeface="Arial"/>
                <a:cs typeface="Arial"/>
              </a:rPr>
              <a:t>SO</a:t>
            </a:r>
            <a:r>
              <a:rPr dirty="0" sz="650" spc="-114">
                <a:solidFill>
                  <a:srgbClr val="5E5E5E"/>
                </a:solidFill>
                <a:latin typeface="Arial"/>
                <a:cs typeface="Arial"/>
              </a:rPr>
              <a:t>O</a:t>
            </a:r>
            <a:r>
              <a:rPr dirty="0" sz="650" spc="-10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,</a:t>
            </a:r>
            <a:r>
              <a:rPr dirty="0" sz="650" spc="65">
                <a:solidFill>
                  <a:srgbClr val="5E5E5E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n</a:t>
            </a:r>
            <a:r>
              <a:rPr dirty="0" sz="650" spc="15">
                <a:solidFill>
                  <a:srgbClr val="5E5E5E"/>
                </a:solidFill>
                <a:latin typeface="Arial"/>
                <a:cs typeface="Arial"/>
              </a:rPr>
              <a:t>t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e</a:t>
            </a:r>
            <a:r>
              <a:rPr dirty="0" sz="650" spc="75">
                <a:solidFill>
                  <a:srgbClr val="828282"/>
                </a:solidFill>
                <a:latin typeface="Arial"/>
                <a:cs typeface="Arial"/>
              </a:rPr>
              <a:t>r</a:t>
            </a:r>
            <a:r>
              <a:rPr dirty="0" sz="650" spc="-8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30">
                <a:solidFill>
                  <a:srgbClr val="727272"/>
                </a:solidFill>
                <a:latin typeface="Arial"/>
                <a:cs typeface="Arial"/>
              </a:rPr>
              <a:t>took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dirty="0" sz="650" spc="-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galle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y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.</a:t>
            </a:r>
            <a:r>
              <a:rPr dirty="0" sz="650" spc="-35">
                <a:solidFill>
                  <a:srgbClr val="828282"/>
                </a:solidFill>
                <a:latin typeface="Arial"/>
                <a:cs typeface="Arial"/>
              </a:rPr>
              <a:t>.</a:t>
            </a:r>
            <a:r>
              <a:rPr dirty="0" sz="650" spc="110">
                <a:solidFill>
                  <a:srgbClr val="828282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4455" y="3446551"/>
            <a:ext cx="1275080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4450">
              <a:lnSpc>
                <a:spcPct val="100000"/>
              </a:lnSpc>
            </a:pP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Lorem</a:t>
            </a: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5E5E5E"/>
                </a:solidFill>
                <a:latin typeface="Arial"/>
                <a:cs typeface="Arial"/>
              </a:rPr>
              <a:t>lpsum</a:t>
            </a:r>
            <a:r>
              <a:rPr dirty="0" sz="950" spc="-60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494949"/>
                </a:solidFill>
                <a:latin typeface="Arial"/>
                <a:cs typeface="Arial"/>
              </a:rPr>
              <a:t>is</a:t>
            </a:r>
            <a:r>
              <a:rPr dirty="0" sz="950" spc="-10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494949"/>
                </a:solidFill>
                <a:latin typeface="Arial"/>
                <a:cs typeface="Arial"/>
              </a:rPr>
              <a:t>simply</a:t>
            </a:r>
            <a:endParaRPr sz="950">
              <a:latin typeface="Arial"/>
              <a:cs typeface="Arial"/>
            </a:endParaRPr>
          </a:p>
          <a:p>
            <a:pPr marL="12700" indent="241935">
              <a:lnSpc>
                <a:spcPct val="100000"/>
              </a:lnSpc>
              <a:spcBef>
                <a:spcPts val="670"/>
              </a:spcBef>
            </a:pPr>
            <a:r>
              <a:rPr dirty="0" sz="650" spc="355">
                <a:solidFill>
                  <a:srgbClr val="A7A7A7"/>
                </a:solidFill>
                <a:latin typeface="Arial"/>
                <a:cs typeface="Arial"/>
              </a:rPr>
              <a:t>-</a:t>
            </a:r>
            <a:r>
              <a:rPr dirty="0" sz="650" spc="-10">
                <a:solidFill>
                  <a:srgbClr val="A7A7A7"/>
                </a:solidFill>
                <a:latin typeface="Arial"/>
                <a:cs typeface="Arial"/>
              </a:rPr>
              <a:t>Standard</a:t>
            </a:r>
            <a:r>
              <a:rPr dirty="0" sz="650" spc="-30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959595"/>
                </a:solidFill>
                <a:latin typeface="Arial"/>
                <a:cs typeface="Arial"/>
              </a:rPr>
              <a:t>dummy</a:t>
            </a:r>
            <a:r>
              <a:rPr dirty="0" sz="650" spc="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A7A7A7"/>
                </a:solidFill>
                <a:latin typeface="Arial"/>
                <a:cs typeface="Arial"/>
              </a:rPr>
              <a:t>--</a:t>
            </a:r>
            <a:endParaRPr sz="650">
              <a:latin typeface="Arial"/>
              <a:cs typeface="Arial"/>
            </a:endParaRPr>
          </a:p>
          <a:p>
            <a:pPr algn="just" marL="12700" marR="5080" indent="4445">
              <a:lnSpc>
                <a:spcPct val="117200"/>
              </a:lnSpc>
              <a:spcBef>
                <a:spcPts val="525"/>
              </a:spcBef>
            </a:pP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Lorem</a:t>
            </a:r>
            <a:r>
              <a:rPr dirty="0" sz="650" spc="6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60">
                <a:solidFill>
                  <a:srgbClr val="828282"/>
                </a:solidFill>
                <a:latin typeface="Arial"/>
                <a:cs typeface="Arial"/>
              </a:rPr>
              <a:t>l</a:t>
            </a:r>
            <a:r>
              <a:rPr dirty="0" sz="650" spc="10">
                <a:solidFill>
                  <a:srgbClr val="828282"/>
                </a:solidFill>
                <a:latin typeface="Arial"/>
                <a:cs typeface="Arial"/>
              </a:rPr>
              <a:t>p</a:t>
            </a:r>
            <a:r>
              <a:rPr dirty="0" sz="650" spc="-20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50">
                <a:solidFill>
                  <a:srgbClr val="5E5E5E"/>
                </a:solidFill>
                <a:latin typeface="Arial"/>
                <a:cs typeface="Arial"/>
              </a:rPr>
              <a:t>um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20">
                <a:solidFill>
                  <a:srgbClr val="5E5E5E"/>
                </a:solidFill>
                <a:latin typeface="Arial"/>
                <a:cs typeface="Arial"/>
              </a:rPr>
              <a:t>imply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30">
                <a:solidFill>
                  <a:srgbClr val="5E5E5E"/>
                </a:solidFill>
                <a:latin typeface="Arial"/>
                <a:cs typeface="Arial"/>
              </a:rPr>
              <a:t>dummy</a:t>
            </a:r>
            <a:r>
              <a:rPr dirty="0" sz="65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727272"/>
                </a:solidFill>
                <a:latin typeface="Arial"/>
                <a:cs typeface="Arial"/>
              </a:rPr>
              <a:t>text</a:t>
            </a:r>
            <a:r>
              <a:rPr dirty="0" sz="650" spc="7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of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65">
                <a:solidFill>
                  <a:srgbClr val="5E5E5E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nting</a:t>
            </a:r>
            <a:r>
              <a:rPr dirty="0" sz="65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and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typeset­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ting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industr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y</a:t>
            </a:r>
            <a:r>
              <a:rPr dirty="0" sz="650" spc="110">
                <a:solidFill>
                  <a:srgbClr val="959595"/>
                </a:solidFill>
                <a:latin typeface="Arial"/>
                <a:cs typeface="Arial"/>
              </a:rPr>
              <a:t>.</a:t>
            </a:r>
            <a:r>
              <a:rPr dirty="0" sz="650" spc="2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5E5E5E"/>
                </a:solidFill>
                <a:latin typeface="Arial"/>
                <a:cs typeface="Arial"/>
              </a:rPr>
              <a:t>Lorem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lpsum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727272"/>
                </a:solidFill>
                <a:latin typeface="Arial"/>
                <a:cs typeface="Arial"/>
              </a:rPr>
              <a:t>has</a:t>
            </a:r>
            <a:r>
              <a:rPr dirty="0" sz="650" spc="-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been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the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4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industry's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st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a</a:t>
            </a:r>
            <a:r>
              <a:rPr dirty="0" sz="650" spc="20">
                <a:solidFill>
                  <a:srgbClr val="5E5E5E"/>
                </a:solidFill>
                <a:latin typeface="Arial"/>
                <a:cs typeface="Arial"/>
              </a:rPr>
              <a:t>ndard</a:t>
            </a:r>
            <a:r>
              <a:rPr dirty="0" sz="65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dummy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 </a:t>
            </a:r>
            <a:r>
              <a:rPr dirty="0" sz="650" spc="-7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30">
                <a:solidFill>
                  <a:srgbClr val="494949"/>
                </a:solidFill>
                <a:latin typeface="Arial"/>
                <a:cs typeface="Arial"/>
              </a:rPr>
              <a:t>t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ext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</a:t>
            </a:r>
            <a:r>
              <a:rPr dirty="0" sz="650" spc="8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727272"/>
                </a:solidFill>
                <a:latin typeface="Arial"/>
                <a:cs typeface="Arial"/>
              </a:rPr>
              <a:t>ever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  </a:t>
            </a:r>
            <a:r>
              <a:rPr dirty="0" sz="650" spc="-7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15">
                <a:solidFill>
                  <a:srgbClr val="828282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nce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 </a:t>
            </a:r>
            <a:r>
              <a:rPr dirty="0" sz="650" spc="5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650" spc="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5E5E5E"/>
                </a:solidFill>
                <a:latin typeface="Arial"/>
                <a:cs typeface="Arial"/>
              </a:rPr>
              <a:t>1</a:t>
            </a:r>
            <a:r>
              <a:rPr dirty="0" sz="650" spc="10">
                <a:solidFill>
                  <a:srgbClr val="5E5E5E"/>
                </a:solidFill>
                <a:latin typeface="Arial"/>
                <a:cs typeface="Arial"/>
              </a:rPr>
              <a:t>50</a:t>
            </a:r>
            <a:r>
              <a:rPr dirty="0" sz="650" spc="-30">
                <a:solidFill>
                  <a:srgbClr val="5E5E5E"/>
                </a:solidFill>
                <a:latin typeface="Arial"/>
                <a:cs typeface="Arial"/>
              </a:rPr>
              <a:t>0</a:t>
            </a:r>
            <a:r>
              <a:rPr dirty="0" sz="650" spc="1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-30">
                <a:solidFill>
                  <a:srgbClr val="828282"/>
                </a:solidFill>
                <a:latin typeface="Arial"/>
                <a:cs typeface="Arial"/>
              </a:rPr>
              <a:t>,</a:t>
            </a:r>
            <a:r>
              <a:rPr dirty="0" sz="650" spc="65">
                <a:solidFill>
                  <a:srgbClr val="828282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828282"/>
                </a:solidFill>
                <a:latin typeface="Arial"/>
                <a:cs typeface="Arial"/>
              </a:rPr>
              <a:t>i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nter</a:t>
            </a:r>
            <a:r>
              <a:rPr dirty="0" sz="650" spc="-6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35">
                <a:solidFill>
                  <a:srgbClr val="828282"/>
                </a:solidFill>
                <a:latin typeface="Arial"/>
                <a:cs typeface="Arial"/>
              </a:rPr>
              <a:t>to</a:t>
            </a:r>
            <a:r>
              <a:rPr dirty="0" sz="650" spc="95">
                <a:solidFill>
                  <a:srgbClr val="828282"/>
                </a:solidFill>
                <a:latin typeface="Arial"/>
                <a:cs typeface="Arial"/>
              </a:rPr>
              <a:t>o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dirty="0" sz="650" spc="-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828282"/>
                </a:solidFill>
                <a:latin typeface="Arial"/>
                <a:cs typeface="Arial"/>
              </a:rPr>
              <a:t>a</a:t>
            </a:r>
            <a:r>
              <a:rPr dirty="0" sz="650" spc="-1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galle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y</a:t>
            </a:r>
            <a:r>
              <a:rPr dirty="0" sz="650" spc="25">
                <a:solidFill>
                  <a:srgbClr val="A7A7A7"/>
                </a:solidFill>
                <a:latin typeface="Arial"/>
                <a:cs typeface="Arial"/>
              </a:rPr>
              <a:t>.</a:t>
            </a:r>
            <a:r>
              <a:rPr dirty="0" sz="650" spc="-35">
                <a:solidFill>
                  <a:srgbClr val="A7A7A7"/>
                </a:solidFill>
                <a:latin typeface="Arial"/>
                <a:cs typeface="Arial"/>
              </a:rPr>
              <a:t>.</a:t>
            </a:r>
            <a:r>
              <a:rPr dirty="0" sz="650" spc="110">
                <a:solidFill>
                  <a:srgbClr val="A7A7A7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4455" y="5074183"/>
            <a:ext cx="1278255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4450">
              <a:lnSpc>
                <a:spcPct val="100000"/>
              </a:lnSpc>
            </a:pP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Lorem</a:t>
            </a:r>
            <a:r>
              <a:rPr dirty="0" sz="950" spc="-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494949"/>
                </a:solidFill>
                <a:latin typeface="Arial"/>
                <a:cs typeface="Arial"/>
              </a:rPr>
              <a:t>lpsum</a:t>
            </a:r>
            <a:r>
              <a:rPr dirty="0" sz="950" spc="-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494949"/>
                </a:solidFill>
                <a:latin typeface="Arial"/>
                <a:cs typeface="Arial"/>
              </a:rPr>
              <a:t>is</a:t>
            </a:r>
            <a:r>
              <a:rPr dirty="0" sz="950" spc="-10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950" spc="-55" b="1">
                <a:solidFill>
                  <a:srgbClr val="494949"/>
                </a:solidFill>
                <a:latin typeface="Arial"/>
                <a:cs typeface="Arial"/>
              </a:rPr>
              <a:t>simply</a:t>
            </a:r>
            <a:endParaRPr sz="950">
              <a:latin typeface="Arial"/>
              <a:cs typeface="Arial"/>
            </a:endParaRPr>
          </a:p>
          <a:p>
            <a:pPr marL="12700" indent="241935">
              <a:lnSpc>
                <a:spcPct val="100000"/>
              </a:lnSpc>
              <a:spcBef>
                <a:spcPts val="600"/>
              </a:spcBef>
            </a:pPr>
            <a:r>
              <a:rPr dirty="0" sz="650" spc="15">
                <a:solidFill>
                  <a:srgbClr val="A7A7A7"/>
                </a:solidFill>
                <a:latin typeface="Arial"/>
                <a:cs typeface="Arial"/>
              </a:rPr>
              <a:t>--</a:t>
            </a:r>
            <a:r>
              <a:rPr dirty="0" sz="650" spc="-40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A7A7A7"/>
                </a:solidFill>
                <a:latin typeface="Arial"/>
                <a:cs typeface="Arial"/>
              </a:rPr>
              <a:t>Standard</a:t>
            </a:r>
            <a:r>
              <a:rPr dirty="0" sz="650" spc="-15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959595"/>
                </a:solidFill>
                <a:latin typeface="Arial"/>
                <a:cs typeface="Arial"/>
              </a:rPr>
              <a:t>dummy</a:t>
            </a:r>
            <a:r>
              <a:rPr dirty="0" sz="650" spc="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A7A7A7"/>
                </a:solidFill>
                <a:latin typeface="Arial"/>
                <a:cs typeface="Arial"/>
              </a:rPr>
              <a:t>--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500">
              <a:latin typeface="Times New Roman"/>
              <a:cs typeface="Times New Roman"/>
            </a:endParaRPr>
          </a:p>
          <a:p>
            <a:pPr algn="just" marL="12700" marR="5080" indent="4445">
              <a:lnSpc>
                <a:spcPct val="115399"/>
              </a:lnSpc>
            </a:pPr>
            <a:r>
              <a:rPr dirty="0" sz="650" spc="-15">
                <a:solidFill>
                  <a:srgbClr val="828282"/>
                </a:solidFill>
                <a:latin typeface="Arial"/>
                <a:cs typeface="Arial"/>
              </a:rPr>
              <a:t>L</a:t>
            </a:r>
            <a:r>
              <a:rPr dirty="0" sz="650" spc="-35">
                <a:solidFill>
                  <a:srgbClr val="828282"/>
                </a:solidFill>
                <a:latin typeface="Arial"/>
                <a:cs typeface="Arial"/>
              </a:rPr>
              <a:t>o</a:t>
            </a:r>
            <a:r>
              <a:rPr dirty="0" sz="650" spc="30">
                <a:solidFill>
                  <a:srgbClr val="5E5E5E"/>
                </a:solidFill>
                <a:latin typeface="Arial"/>
                <a:cs typeface="Arial"/>
              </a:rPr>
              <a:t>r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em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lpsum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727272"/>
                </a:solidFill>
                <a:latin typeface="Arial"/>
                <a:cs typeface="Arial"/>
              </a:rPr>
              <a:t>is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6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828282"/>
                </a:solidFill>
                <a:latin typeface="Arial"/>
                <a:cs typeface="Arial"/>
              </a:rPr>
              <a:t>s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im</a:t>
            </a:r>
            <a:r>
              <a:rPr dirty="0" sz="650" spc="15">
                <a:solidFill>
                  <a:srgbClr val="5E5E5E"/>
                </a:solidFill>
                <a:latin typeface="Arial"/>
                <a:cs typeface="Arial"/>
              </a:rPr>
              <a:t>p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ly</a:t>
            </a:r>
            <a:r>
              <a:rPr dirty="0" sz="65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-4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d</a:t>
            </a:r>
            <a:r>
              <a:rPr dirty="0" sz="650" spc="35">
                <a:solidFill>
                  <a:srgbClr val="5E5E5E"/>
                </a:solidFill>
                <a:latin typeface="Arial"/>
                <a:cs typeface="Arial"/>
              </a:rPr>
              <a:t>u</a:t>
            </a:r>
            <a:r>
              <a:rPr dirty="0" sz="650" spc="65">
                <a:solidFill>
                  <a:srgbClr val="828282"/>
                </a:solidFill>
                <a:latin typeface="Arial"/>
                <a:cs typeface="Arial"/>
              </a:rPr>
              <a:t>m</a:t>
            </a:r>
            <a:r>
              <a:rPr dirty="0" sz="650" spc="30">
                <a:solidFill>
                  <a:srgbClr val="5E5E5E"/>
                </a:solidFill>
                <a:latin typeface="Arial"/>
                <a:cs typeface="Arial"/>
              </a:rPr>
              <a:t>my</a:t>
            </a:r>
            <a:r>
              <a:rPr dirty="0" sz="650" spc="1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828282"/>
                </a:solidFill>
                <a:latin typeface="Arial"/>
                <a:cs typeface="Arial"/>
              </a:rPr>
              <a:t>text</a:t>
            </a:r>
            <a:r>
              <a:rPr dirty="0" sz="650" spc="3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727272"/>
                </a:solidFill>
                <a:latin typeface="Arial"/>
                <a:cs typeface="Arial"/>
              </a:rPr>
              <a:t>of</a:t>
            </a:r>
            <a:r>
              <a:rPr dirty="0" sz="650" spc="4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650" spc="65">
                <a:solidFill>
                  <a:srgbClr val="5E5E5E"/>
                </a:solidFill>
                <a:latin typeface="Arial"/>
                <a:cs typeface="Arial"/>
              </a:rPr>
              <a:t>pr</a:t>
            </a:r>
            <a:r>
              <a:rPr dirty="0" sz="650" spc="5">
                <a:solidFill>
                  <a:srgbClr val="5E5E5E"/>
                </a:solidFill>
                <a:latin typeface="Arial"/>
                <a:cs typeface="Arial"/>
              </a:rPr>
              <a:t>i</a:t>
            </a:r>
            <a:r>
              <a:rPr dirty="0" sz="650" spc="25">
                <a:solidFill>
                  <a:srgbClr val="5E5E5E"/>
                </a:solidFill>
                <a:latin typeface="Arial"/>
                <a:cs typeface="Arial"/>
              </a:rPr>
              <a:t>nti</a:t>
            </a:r>
            <a:r>
              <a:rPr dirty="0" sz="650">
                <a:solidFill>
                  <a:srgbClr val="5E5E5E"/>
                </a:solidFill>
                <a:latin typeface="Arial"/>
                <a:cs typeface="Arial"/>
              </a:rPr>
              <a:t>n</a:t>
            </a:r>
            <a:r>
              <a:rPr dirty="0" sz="650" spc="25">
                <a:solidFill>
                  <a:srgbClr val="828282"/>
                </a:solidFill>
                <a:latin typeface="Arial"/>
                <a:cs typeface="Arial"/>
              </a:rPr>
              <a:t>g</a:t>
            </a:r>
            <a:r>
              <a:rPr dirty="0" sz="650" spc="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and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828282"/>
                </a:solidFill>
                <a:latin typeface="Arial"/>
                <a:cs typeface="Arial"/>
              </a:rPr>
              <a:t>typeset­</a:t>
            </a:r>
            <a:r>
              <a:rPr dirty="0" sz="650" spc="5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727272"/>
                </a:solidFill>
                <a:latin typeface="Arial"/>
                <a:cs typeface="Arial"/>
              </a:rPr>
              <a:t>ting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4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industry.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727272"/>
                </a:solidFill>
                <a:latin typeface="Arial"/>
                <a:cs typeface="Arial"/>
              </a:rPr>
              <a:t>Lorem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3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727272"/>
                </a:solidFill>
                <a:latin typeface="Arial"/>
                <a:cs typeface="Arial"/>
              </a:rPr>
              <a:t>lpsum</a:t>
            </a:r>
            <a:r>
              <a:rPr dirty="0" sz="65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727272"/>
                </a:solidFill>
                <a:latin typeface="Arial"/>
                <a:cs typeface="Arial"/>
              </a:rPr>
              <a:t>has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2859"/>
            <a:ext cx="3634740" cy="670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51708" y="1449161"/>
            <a:ext cx="3365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0">
                <a:solidFill>
                  <a:srgbClr val="B5B5B5"/>
                </a:solidFill>
                <a:latin typeface="Arial"/>
                <a:cs typeface="Arial"/>
              </a:rPr>
              <a:t>Name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708" y="2011516"/>
            <a:ext cx="3111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B5B5B5"/>
                </a:solidFill>
                <a:latin typeface="Arial"/>
                <a:cs typeface="Arial"/>
              </a:rPr>
              <a:t>Email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7135" y="2578444"/>
            <a:ext cx="39624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40">
                <a:solidFill>
                  <a:srgbClr val="B5B5B5"/>
                </a:solidFill>
                <a:latin typeface="Arial"/>
                <a:cs typeface="Arial"/>
              </a:rPr>
              <a:t>Mobile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7135" y="3122513"/>
            <a:ext cx="4940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solidFill>
                  <a:srgbClr val="B5B5B5"/>
                </a:solidFill>
                <a:latin typeface="Arial"/>
                <a:cs typeface="Arial"/>
              </a:rPr>
              <a:t>Message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0481" y="4714893"/>
            <a:ext cx="382905" cy="230504"/>
          </a:xfrm>
          <a:prstGeom prst="rect">
            <a:avLst/>
          </a:prstGeom>
          <a:solidFill>
            <a:srgbClr val="A09EEB"/>
          </a:solidFill>
        </p:spPr>
        <p:txBody>
          <a:bodyPr wrap="square" lIns="0" tIns="0" rIns="0" bIns="0" rtlCol="0" vert="horz">
            <a:spAutoFit/>
          </a:bodyPr>
          <a:lstStyle/>
          <a:p>
            <a:pPr marL="5715">
              <a:lnSpc>
                <a:spcPct val="100000"/>
              </a:lnSpc>
            </a:pPr>
            <a:r>
              <a:rPr dirty="0" sz="1300" spc="-75" b="1">
                <a:solidFill>
                  <a:srgbClr val="F9F9FD"/>
                </a:solidFill>
                <a:latin typeface="Arial"/>
                <a:cs typeface="Arial"/>
              </a:rPr>
              <a:t>Send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5846229"/>
            <a:ext cx="1943100" cy="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672" y="869886"/>
            <a:ext cx="5279263" cy="1237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100" y="2091182"/>
            <a:ext cx="1926208" cy="1926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83990" y="2656408"/>
            <a:ext cx="3780663" cy="4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58590" y="3240862"/>
            <a:ext cx="1057275" cy="4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64863" y="3240862"/>
            <a:ext cx="3835908" cy="4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58590" y="3842080"/>
            <a:ext cx="1413383" cy="4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95063" y="3842080"/>
            <a:ext cx="1586991" cy="432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5652" y="3842080"/>
            <a:ext cx="1195565" cy="432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13836" y="2685950"/>
            <a:ext cx="374015" cy="219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37509" y="4466793"/>
            <a:ext cx="2436622" cy="4321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11697" y="4466793"/>
            <a:ext cx="177800" cy="432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52066" y="905967"/>
            <a:ext cx="980808" cy="4321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54148" y="905967"/>
            <a:ext cx="5356859" cy="432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500" y="2006600"/>
            <a:ext cx="2180209" cy="2180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7509" y="2087321"/>
            <a:ext cx="3878579" cy="4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47432" y="2087321"/>
            <a:ext cx="177800" cy="4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8590" y="2706319"/>
            <a:ext cx="2823464" cy="4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5652" y="2706319"/>
            <a:ext cx="1195565" cy="4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83990" y="3326206"/>
            <a:ext cx="1907920" cy="432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33034" y="3326206"/>
            <a:ext cx="296938" cy="432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41190" y="3749802"/>
            <a:ext cx="3718305" cy="431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13836" y="2116856"/>
            <a:ext cx="374015" cy="265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37509" y="4356989"/>
            <a:ext cx="2520695" cy="431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9990" y="719658"/>
            <a:ext cx="7341489" cy="4321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9990" y="1143253"/>
            <a:ext cx="2790698" cy="431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929" y="1905000"/>
            <a:ext cx="2531491" cy="2531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79800" y="1656791"/>
            <a:ext cx="1907921" cy="4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28716" y="1656791"/>
            <a:ext cx="229209" cy="4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37000" y="2080386"/>
            <a:ext cx="4666488" cy="43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33190" y="2709875"/>
            <a:ext cx="2436622" cy="4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7379" y="2709875"/>
            <a:ext cx="177800" cy="432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58590" y="3276295"/>
            <a:ext cx="2823464" cy="432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05652" y="3276295"/>
            <a:ext cx="1195565" cy="4321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33190" y="3848100"/>
            <a:ext cx="4427093" cy="431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02295" y="3848100"/>
            <a:ext cx="1051928" cy="431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09645" y="1686199"/>
            <a:ext cx="378460" cy="310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6510">
              <a:lnSpc>
                <a:spcPct val="100000"/>
              </a:lnSpc>
              <a:spcBef>
                <a:spcPts val="110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33190" y="4381449"/>
            <a:ext cx="4465320" cy="432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22345" y="4805375"/>
            <a:ext cx="1282827" cy="4321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72845" y="460578"/>
            <a:ext cx="7393432" cy="4321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937" y="337096"/>
            <a:ext cx="3881501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7690" y="1888070"/>
            <a:ext cx="3945509" cy="402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115"/>
            <a:ext cx="9144000" cy="6856095"/>
          </a:xfrm>
          <a:custGeom>
            <a:avLst/>
            <a:gdLst/>
            <a:ahLst/>
            <a:cxnLst/>
            <a:rect l="l" t="t" r="r" b="b"/>
            <a:pathLst>
              <a:path w="9144000" h="6856095">
                <a:moveTo>
                  <a:pt x="9143999" y="0"/>
                </a:moveTo>
                <a:lnTo>
                  <a:pt x="0" y="0"/>
                </a:lnTo>
                <a:lnTo>
                  <a:pt x="0" y="6855880"/>
                </a:lnTo>
                <a:lnTo>
                  <a:pt x="9143999" y="685588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11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211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" y="1672208"/>
            <a:ext cx="2425700" cy="254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58590" y="2087321"/>
            <a:ext cx="931710" cy="4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4400" y="2681554"/>
            <a:ext cx="2185416" cy="4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58590" y="3252089"/>
            <a:ext cx="1805686" cy="43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60623" y="2116856"/>
            <a:ext cx="427355" cy="211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61594">
              <a:lnSpc>
                <a:spcPct val="100000"/>
              </a:lnSpc>
              <a:spcBef>
                <a:spcPts val="132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65405">
              <a:lnSpc>
                <a:spcPct val="100000"/>
              </a:lnSpc>
              <a:spcBef>
                <a:spcPts val="113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2800">
                <a:solidFill>
                  <a:srgbClr val="090000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05378" y="3822446"/>
            <a:ext cx="2868676" cy="431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94729" y="3822446"/>
            <a:ext cx="228600" cy="431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09029" y="3822446"/>
            <a:ext cx="1623441" cy="431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72946" y="850595"/>
            <a:ext cx="6598411" cy="4321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5438775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400" y="2278722"/>
            <a:ext cx="2295905" cy="309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400" y="2947962"/>
            <a:ext cx="3201924" cy="309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1400" y="3621061"/>
            <a:ext cx="1914906" cy="309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400" y="4290783"/>
            <a:ext cx="1648841" cy="309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0829" y="2297350"/>
            <a:ext cx="114935" cy="2964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400" y="4964214"/>
            <a:ext cx="1971039" cy="309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3247390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400" y="2278722"/>
            <a:ext cx="5846317" cy="309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400" y="2947962"/>
            <a:ext cx="757085" cy="309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1400" y="3621061"/>
            <a:ext cx="1383538" cy="309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400" y="4290783"/>
            <a:ext cx="1709420" cy="309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0829" y="2297350"/>
            <a:ext cx="114935" cy="2964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400" y="4964214"/>
            <a:ext cx="4749927" cy="309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95"/>
              <a:t>I</a:t>
            </a:r>
            <a:r>
              <a:rPr dirty="0" spc="25"/>
              <a:t>n</a:t>
            </a:r>
            <a:r>
              <a:rPr dirty="0" spc="395"/>
              <a:t>t</a:t>
            </a:r>
            <a:r>
              <a:rPr dirty="0" spc="330"/>
              <a:t>e</a:t>
            </a:r>
            <a:r>
              <a:rPr dirty="0" spc="220"/>
              <a:t>r</a:t>
            </a:r>
            <a:r>
              <a:rPr dirty="0" spc="20"/>
              <a:t>e</a:t>
            </a:r>
            <a:r>
              <a:rPr dirty="0" spc="-285"/>
              <a:t>s</a:t>
            </a:r>
            <a:r>
              <a:rPr dirty="0" spc="430"/>
              <a:t>t</a:t>
            </a:r>
            <a:r>
              <a:rPr dirty="0" spc="204"/>
              <a:t>e</a:t>
            </a:r>
            <a:r>
              <a:rPr dirty="0" spc="220"/>
              <a:t>d</a:t>
            </a:r>
            <a:r>
              <a:rPr dirty="0" spc="-455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070" y="2087073"/>
            <a:ext cx="4614545" cy="1727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8210" indent="-906144">
              <a:lnSpc>
                <a:spcPct val="100000"/>
              </a:lnSpc>
            </a:pPr>
            <a:r>
              <a:rPr dirty="0" sz="1850" spc="150">
                <a:solidFill>
                  <a:srgbClr val="0A0000"/>
                </a:solidFill>
                <a:latin typeface="Arial"/>
                <a:cs typeface="Arial"/>
              </a:rPr>
              <a:t>Contact</a:t>
            </a:r>
            <a:r>
              <a:rPr dirty="0" sz="1850" spc="145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10">
                <a:solidFill>
                  <a:srgbClr val="0A0000"/>
                </a:solidFill>
                <a:latin typeface="Arial"/>
                <a:cs typeface="Arial"/>
              </a:rPr>
              <a:t>Us</a:t>
            </a:r>
            <a:r>
              <a:rPr dirty="0" sz="1850" spc="-9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80">
                <a:solidFill>
                  <a:srgbClr val="0A0000"/>
                </a:solidFill>
                <a:latin typeface="Arial"/>
                <a:cs typeface="Arial"/>
              </a:rPr>
              <a:t>for</a:t>
            </a:r>
            <a:r>
              <a:rPr dirty="0" sz="1850" spc="17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85">
                <a:solidFill>
                  <a:srgbClr val="0A0000"/>
                </a:solidFill>
                <a:latin typeface="Arial"/>
                <a:cs typeface="Arial"/>
              </a:rPr>
              <a:t>more</a:t>
            </a:r>
            <a:r>
              <a:rPr dirty="0" sz="1850" spc="75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40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185">
                <a:solidFill>
                  <a:srgbClr val="0A0000"/>
                </a:solidFill>
                <a:latin typeface="Arial"/>
                <a:cs typeface="Arial"/>
              </a:rPr>
              <a:t>nform</a:t>
            </a:r>
            <a:r>
              <a:rPr dirty="0" sz="1850" spc="90">
                <a:solidFill>
                  <a:srgbClr val="0A0000"/>
                </a:solidFill>
                <a:latin typeface="Arial"/>
                <a:cs typeface="Arial"/>
              </a:rPr>
              <a:t>a</a:t>
            </a:r>
            <a:r>
              <a:rPr dirty="0" sz="1850" spc="320">
                <a:solidFill>
                  <a:srgbClr val="0A0000"/>
                </a:solidFill>
                <a:latin typeface="Arial"/>
                <a:cs typeface="Arial"/>
              </a:rPr>
              <a:t>t</a:t>
            </a:r>
            <a:r>
              <a:rPr dirty="0" sz="1850" spc="180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145">
                <a:solidFill>
                  <a:srgbClr val="0A0000"/>
                </a:solidFill>
                <a:latin typeface="Arial"/>
                <a:cs typeface="Arial"/>
              </a:rPr>
              <a:t>on: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500">
              <a:latin typeface="Times New Roman"/>
              <a:cs typeface="Times New Roman"/>
            </a:endParaRPr>
          </a:p>
          <a:p>
            <a:pPr marL="939165" marR="312420" indent="-20955">
              <a:lnSpc>
                <a:spcPct val="129700"/>
              </a:lnSpc>
            </a:pPr>
            <a:r>
              <a:rPr dirty="0" sz="1850" spc="114">
                <a:solidFill>
                  <a:srgbClr val="0A0000"/>
                </a:solidFill>
                <a:latin typeface="Arial"/>
                <a:cs typeface="Arial"/>
              </a:rPr>
              <a:t>The</a:t>
            </a:r>
            <a:r>
              <a:rPr dirty="0" sz="1850" spc="4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0A0000"/>
                </a:solidFill>
                <a:latin typeface="Arial"/>
                <a:cs typeface="Arial"/>
              </a:rPr>
              <a:t>Ancho</a:t>
            </a:r>
            <a:r>
              <a:rPr dirty="0" sz="1850" spc="185">
                <a:solidFill>
                  <a:srgbClr val="0A0000"/>
                </a:solidFill>
                <a:latin typeface="Arial"/>
                <a:cs typeface="Arial"/>
              </a:rPr>
              <a:t>r</a:t>
            </a:r>
            <a:r>
              <a:rPr dirty="0" sz="1850" spc="240">
                <a:solidFill>
                  <a:srgbClr val="0A0000"/>
                </a:solidFill>
                <a:latin typeface="Arial"/>
                <a:cs typeface="Arial"/>
              </a:rPr>
              <a:t>,</a:t>
            </a:r>
            <a:r>
              <a:rPr dirty="0" sz="1850" spc="-295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245">
                <a:solidFill>
                  <a:srgbClr val="0A0000"/>
                </a:solidFill>
                <a:latin typeface="Arial"/>
                <a:cs typeface="Arial"/>
              </a:rPr>
              <a:t>Un</a:t>
            </a:r>
            <a:r>
              <a:rPr dirty="0" sz="1850" spc="-35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300">
                <a:solidFill>
                  <a:srgbClr val="0A0000"/>
                </a:solidFill>
                <a:latin typeface="Arial"/>
                <a:cs typeface="Arial"/>
              </a:rPr>
              <a:t>t</a:t>
            </a:r>
            <a:r>
              <a:rPr dirty="0" sz="1850" spc="235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215">
                <a:solidFill>
                  <a:srgbClr val="0A0000"/>
                </a:solidFill>
                <a:latin typeface="Arial"/>
                <a:cs typeface="Arial"/>
              </a:rPr>
              <a:t>ng</a:t>
            </a:r>
            <a:r>
              <a:rPr dirty="0" sz="1850" spc="-3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280">
                <a:solidFill>
                  <a:srgbClr val="0A0000"/>
                </a:solidFill>
                <a:latin typeface="Arial"/>
                <a:cs typeface="Arial"/>
              </a:rPr>
              <a:t>Un</a:t>
            </a:r>
            <a:r>
              <a:rPr dirty="0" sz="1850" spc="-110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195">
                <a:solidFill>
                  <a:srgbClr val="0A0000"/>
                </a:solidFill>
                <a:latin typeface="Arial"/>
                <a:cs typeface="Arial"/>
              </a:rPr>
              <a:t>fam</a:t>
            </a:r>
            <a:r>
              <a:rPr dirty="0" sz="1850" spc="95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14">
                <a:solidFill>
                  <a:srgbClr val="0A0000"/>
                </a:solidFill>
                <a:latin typeface="Arial"/>
                <a:cs typeface="Arial"/>
              </a:rPr>
              <a:t>Phone:</a:t>
            </a:r>
            <a:r>
              <a:rPr dirty="0" sz="1850" spc="-5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14">
                <a:solidFill>
                  <a:srgbClr val="0A0000"/>
                </a:solidFill>
                <a:latin typeface="Arial"/>
                <a:cs typeface="Arial"/>
              </a:rPr>
              <a:t>(02)</a:t>
            </a:r>
            <a:r>
              <a:rPr dirty="0" sz="1850" spc="12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0A0000"/>
                </a:solidFill>
                <a:latin typeface="Arial"/>
                <a:cs typeface="Arial"/>
              </a:rPr>
              <a:t>8830</a:t>
            </a:r>
            <a:r>
              <a:rPr dirty="0" sz="1850" spc="1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170">
                <a:solidFill>
                  <a:srgbClr val="0A0000"/>
                </a:solidFill>
                <a:latin typeface="Arial"/>
                <a:cs typeface="Arial"/>
              </a:rPr>
              <a:t>0700</a:t>
            </a:r>
            <a:endParaRPr sz="185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  <a:spcBef>
                <a:spcPts val="660"/>
              </a:spcBef>
            </a:pPr>
            <a:r>
              <a:rPr dirty="0" sz="1850" spc="135">
                <a:solidFill>
                  <a:srgbClr val="0A0000"/>
                </a:solidFill>
                <a:latin typeface="Arial"/>
                <a:cs typeface="Arial"/>
              </a:rPr>
              <a:t>Em</a:t>
            </a:r>
            <a:r>
              <a:rPr dirty="0" sz="1850" spc="35">
                <a:solidFill>
                  <a:srgbClr val="0A0000"/>
                </a:solidFill>
                <a:latin typeface="Arial"/>
                <a:cs typeface="Arial"/>
              </a:rPr>
              <a:t>a</a:t>
            </a:r>
            <a:r>
              <a:rPr dirty="0" sz="1850" spc="310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40">
                <a:solidFill>
                  <a:srgbClr val="0A0000"/>
                </a:solidFill>
                <a:latin typeface="Arial"/>
                <a:cs typeface="Arial"/>
              </a:rPr>
              <a:t>l</a:t>
            </a:r>
            <a:r>
              <a:rPr dirty="0" sz="1850" spc="459">
                <a:solidFill>
                  <a:srgbClr val="0A0000"/>
                </a:solidFill>
                <a:latin typeface="Arial"/>
                <a:cs typeface="Arial"/>
              </a:rPr>
              <a:t>:</a:t>
            </a:r>
            <a:r>
              <a:rPr dirty="0" sz="1850" spc="150">
                <a:solidFill>
                  <a:srgbClr val="0A0000"/>
                </a:solidFill>
                <a:latin typeface="Arial"/>
                <a:cs typeface="Arial"/>
              </a:rPr>
              <a:t>theanchor@uni</a:t>
            </a:r>
            <a:r>
              <a:rPr dirty="0" sz="1850" spc="-300">
                <a:solidFill>
                  <a:srgbClr val="0A0000"/>
                </a:solidFill>
                <a:latin typeface="Arial"/>
                <a:cs typeface="Arial"/>
              </a:rPr>
              <a:t> </a:t>
            </a:r>
            <a:r>
              <a:rPr dirty="0" sz="1850" spc="320">
                <a:solidFill>
                  <a:srgbClr val="0A0000"/>
                </a:solidFill>
                <a:latin typeface="Arial"/>
                <a:cs typeface="Arial"/>
              </a:rPr>
              <a:t>t</a:t>
            </a:r>
            <a:r>
              <a:rPr dirty="0" sz="1850" spc="245">
                <a:solidFill>
                  <a:srgbClr val="0A0000"/>
                </a:solidFill>
                <a:latin typeface="Arial"/>
                <a:cs typeface="Arial"/>
              </a:rPr>
              <a:t>i</a:t>
            </a:r>
            <a:r>
              <a:rPr dirty="0" sz="1850" spc="185">
                <a:solidFill>
                  <a:srgbClr val="0A0000"/>
                </a:solidFill>
                <a:latin typeface="Arial"/>
                <a:cs typeface="Arial"/>
              </a:rPr>
              <a:t>ng</a:t>
            </a:r>
            <a:r>
              <a:rPr dirty="0" sz="1850" spc="-70">
                <a:solidFill>
                  <a:srgbClr val="0A0000"/>
                </a:solidFill>
                <a:latin typeface="Arial"/>
                <a:cs typeface="Arial"/>
              </a:rPr>
              <a:t>.</a:t>
            </a:r>
            <a:r>
              <a:rPr dirty="0" sz="1850" spc="175">
                <a:solidFill>
                  <a:srgbClr val="0A0000"/>
                </a:solidFill>
                <a:latin typeface="Arial"/>
                <a:cs typeface="Arial"/>
              </a:rPr>
              <a:t>org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536" y="6133226"/>
            <a:ext cx="92456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15" b="1">
                <a:solidFill>
                  <a:srgbClr val="A11A66"/>
                </a:solidFill>
                <a:latin typeface="Times New Roman"/>
                <a:cs typeface="Times New Roman"/>
              </a:rPr>
              <a:t>uniting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780" y="6341400"/>
            <a:ext cx="1993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70">
                <a:solidFill>
                  <a:srgbClr val="0A0000"/>
                </a:solidFill>
                <a:latin typeface="Arial"/>
                <a:cs typeface="Arial"/>
              </a:rPr>
              <a:t>31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445" y="449999"/>
            <a:ext cx="3224022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1836" y="1344714"/>
            <a:ext cx="2178558" cy="245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1335" y="1344714"/>
            <a:ext cx="127000" cy="245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4835" y="1344714"/>
            <a:ext cx="3633724" cy="245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65341" y="1370025"/>
            <a:ext cx="1984375" cy="2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1836" y="1590547"/>
            <a:ext cx="5386705" cy="21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1836" y="1852968"/>
            <a:ext cx="7326630" cy="245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1836" y="2094572"/>
            <a:ext cx="628992" cy="245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0891" y="2120010"/>
            <a:ext cx="55372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02408" y="2120010"/>
            <a:ext cx="6013958" cy="215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1836" y="2344420"/>
            <a:ext cx="2657475" cy="215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0961" y="1357820"/>
            <a:ext cx="96520" cy="148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1836" y="2602953"/>
            <a:ext cx="7316216" cy="2455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1836" y="2848394"/>
            <a:ext cx="5697855" cy="2458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93458" y="2873882"/>
            <a:ext cx="554088" cy="215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55104" y="2873882"/>
            <a:ext cx="84667" cy="215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97521" y="2873882"/>
            <a:ext cx="1207147" cy="215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1836" y="3093669"/>
            <a:ext cx="4204970" cy="2162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02733" y="3093669"/>
            <a:ext cx="3202686" cy="2162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1836" y="3305936"/>
            <a:ext cx="508000" cy="215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80961" y="3581343"/>
            <a:ext cx="9715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1836" y="3568103"/>
            <a:ext cx="681913" cy="2458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66291" y="3568103"/>
            <a:ext cx="6876033" cy="2458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1836" y="3809962"/>
            <a:ext cx="4769993" cy="2455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61786" y="3809962"/>
            <a:ext cx="1914906" cy="2455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70267" y="3809962"/>
            <a:ext cx="444500" cy="24552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81836" y="4055274"/>
            <a:ext cx="7391781" cy="24583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81836" y="4297133"/>
            <a:ext cx="6236970" cy="2455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22921" y="4297133"/>
            <a:ext cx="171450" cy="2455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96404" y="4322571"/>
            <a:ext cx="569328" cy="215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81836" y="4542358"/>
            <a:ext cx="889762" cy="2162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90700" y="4542358"/>
            <a:ext cx="6521450" cy="2162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1836" y="4758816"/>
            <a:ext cx="7150608" cy="215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81836" y="4970475"/>
            <a:ext cx="1489456" cy="2162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83663" y="4970475"/>
            <a:ext cx="118532" cy="2162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408034" y="6323380"/>
            <a:ext cx="266700" cy="1862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6545325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3529" y="2053793"/>
            <a:ext cx="1518793" cy="2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400" y="2384551"/>
            <a:ext cx="1619885" cy="27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1400" y="2710814"/>
            <a:ext cx="5205603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40829" y="2402514"/>
            <a:ext cx="106045" cy="910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1400" y="3040710"/>
            <a:ext cx="4819142" cy="2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529" y="3701491"/>
            <a:ext cx="1350771" cy="2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1400" y="4027754"/>
            <a:ext cx="1132230" cy="2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1400" y="4358513"/>
            <a:ext cx="1059002" cy="27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94535" y="4358513"/>
            <a:ext cx="152400" cy="27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70735" y="4358513"/>
            <a:ext cx="967130" cy="279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1400" y="4688408"/>
            <a:ext cx="2145792" cy="2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1400" y="5019243"/>
            <a:ext cx="1345564" cy="2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0829" y="4045773"/>
            <a:ext cx="106045" cy="157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1400" y="5345493"/>
            <a:ext cx="2206752" cy="279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3691636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400" y="2053793"/>
            <a:ext cx="2440431" cy="2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70960" y="2053793"/>
            <a:ext cx="143929" cy="2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42970" y="2053793"/>
            <a:ext cx="4090289" cy="2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79030" y="2053793"/>
            <a:ext cx="895388" cy="2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1400" y="2329560"/>
            <a:ext cx="656539" cy="27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1400" y="2985973"/>
            <a:ext cx="7244207" cy="2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1400" y="3261486"/>
            <a:ext cx="1713230" cy="27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59379" y="3261486"/>
            <a:ext cx="1220381" cy="27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0829" y="2071813"/>
            <a:ext cx="106045" cy="2122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400" y="3922140"/>
            <a:ext cx="6999985" cy="279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1400" y="4192854"/>
            <a:ext cx="7585075" cy="2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1400" y="4468571"/>
            <a:ext cx="1220711" cy="2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0829" y="5146991"/>
            <a:ext cx="1060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1400" y="5128971"/>
            <a:ext cx="4644009" cy="2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4187825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400" y="2278722"/>
            <a:ext cx="3844416" cy="309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1400" y="2947962"/>
            <a:ext cx="2719831" cy="309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0829" y="2297350"/>
            <a:ext cx="114935" cy="1622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400" y="3621061"/>
            <a:ext cx="7132955" cy="309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1400" y="4231475"/>
            <a:ext cx="996988" cy="309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0829" y="4919265"/>
            <a:ext cx="1143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1400" y="4900638"/>
            <a:ext cx="3870579" cy="309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6163741"/>
            <a:ext cx="893229" cy="29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282" y="874179"/>
            <a:ext cx="6069838" cy="67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400" y="2278722"/>
            <a:ext cx="3757167" cy="309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0829" y="2297350"/>
            <a:ext cx="114935" cy="948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400" y="2947962"/>
            <a:ext cx="7139178" cy="309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400" y="3557561"/>
            <a:ext cx="914044" cy="309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0829" y="4250102"/>
            <a:ext cx="1143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9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400" y="4231475"/>
            <a:ext cx="5465445" cy="309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96934" y="6323380"/>
            <a:ext cx="177800" cy="1862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8348" y="2132214"/>
            <a:ext cx="162098" cy="135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68291" y="2011679"/>
            <a:ext cx="1808017" cy="3304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6577" y="4193771"/>
            <a:ext cx="137160" cy="440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3327" y="1556557"/>
            <a:ext cx="1862455" cy="0"/>
          </a:xfrm>
          <a:custGeom>
            <a:avLst/>
            <a:gdLst/>
            <a:ahLst/>
            <a:cxnLst/>
            <a:rect l="l" t="t" r="r" b="b"/>
            <a:pathLst>
              <a:path w="1862454" h="0">
                <a:moveTo>
                  <a:pt x="0" y="0"/>
                </a:moveTo>
                <a:lnTo>
                  <a:pt x="1862049" y="0"/>
                </a:lnTo>
              </a:path>
            </a:pathLst>
          </a:custGeom>
          <a:ln w="20781">
            <a:solidFill>
              <a:srgbClr val="574F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796" y="1558636"/>
            <a:ext cx="0" cy="2427605"/>
          </a:xfrm>
          <a:custGeom>
            <a:avLst/>
            <a:gdLst/>
            <a:ahLst/>
            <a:cxnLst/>
            <a:rect l="l" t="t" r="r" b="b"/>
            <a:pathLst>
              <a:path w="0" h="2427604">
                <a:moveTo>
                  <a:pt x="0" y="2427315"/>
                </a:moveTo>
                <a:lnTo>
                  <a:pt x="0" y="0"/>
                </a:lnTo>
              </a:path>
            </a:pathLst>
          </a:custGeom>
          <a:ln w="24938">
            <a:solidFill>
              <a:srgbClr val="5754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80360" y="3219103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 h="0">
                <a:moveTo>
                  <a:pt x="0" y="0"/>
                </a:moveTo>
                <a:lnTo>
                  <a:pt x="3624348" y="0"/>
                </a:lnTo>
              </a:path>
            </a:pathLst>
          </a:custGeom>
          <a:ln w="20781">
            <a:solidFill>
              <a:srgbClr val="FB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09454" y="2518756"/>
            <a:ext cx="3653790" cy="0"/>
          </a:xfrm>
          <a:custGeom>
            <a:avLst/>
            <a:gdLst/>
            <a:ahLst/>
            <a:cxnLst/>
            <a:rect l="l" t="t" r="r" b="b"/>
            <a:pathLst>
              <a:path w="3653790" h="0">
                <a:moveTo>
                  <a:pt x="0" y="0"/>
                </a:moveTo>
                <a:lnTo>
                  <a:pt x="3653443" y="0"/>
                </a:lnTo>
              </a:path>
            </a:pathLst>
          </a:custGeom>
          <a:ln w="16625">
            <a:solidFill>
              <a:srgbClr val="FB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82437" y="2531225"/>
            <a:ext cx="0" cy="677545"/>
          </a:xfrm>
          <a:custGeom>
            <a:avLst/>
            <a:gdLst/>
            <a:ahLst/>
            <a:cxnLst/>
            <a:rect l="l" t="t" r="r" b="b"/>
            <a:pathLst>
              <a:path w="0" h="677544">
                <a:moveTo>
                  <a:pt x="0" y="677486"/>
                </a:moveTo>
                <a:lnTo>
                  <a:pt x="0" y="0"/>
                </a:lnTo>
              </a:path>
            </a:pathLst>
          </a:custGeom>
          <a:ln w="20781">
            <a:solidFill>
              <a:srgbClr val="FB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26079" y="2585257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 h="0">
                <a:moveTo>
                  <a:pt x="0" y="0"/>
                </a:moveTo>
                <a:lnTo>
                  <a:pt x="3636817" y="0"/>
                </a:lnTo>
              </a:path>
            </a:pathLst>
          </a:custGeom>
          <a:ln w="16625">
            <a:solidFill>
              <a:srgbClr val="FB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38548" y="2576945"/>
            <a:ext cx="0" cy="598805"/>
          </a:xfrm>
          <a:custGeom>
            <a:avLst/>
            <a:gdLst/>
            <a:ahLst/>
            <a:cxnLst/>
            <a:rect l="l" t="t" r="r" b="b"/>
            <a:pathLst>
              <a:path w="0" h="598805">
                <a:moveTo>
                  <a:pt x="0" y="598516"/>
                </a:moveTo>
                <a:lnTo>
                  <a:pt x="0" y="0"/>
                </a:lnTo>
              </a:path>
            </a:pathLst>
          </a:custGeom>
          <a:ln w="24938">
            <a:solidFill>
              <a:srgbClr val="FB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41022" y="4164676"/>
            <a:ext cx="0" cy="1080770"/>
          </a:xfrm>
          <a:custGeom>
            <a:avLst/>
            <a:gdLst/>
            <a:ahLst/>
            <a:cxnLst/>
            <a:rect l="l" t="t" r="r" b="b"/>
            <a:pathLst>
              <a:path w="0" h="1080770">
                <a:moveTo>
                  <a:pt x="0" y="1080654"/>
                </a:moveTo>
                <a:lnTo>
                  <a:pt x="0" y="0"/>
                </a:lnTo>
              </a:path>
            </a:pathLst>
          </a:custGeom>
          <a:ln w="24938">
            <a:solidFill>
              <a:srgbClr val="2FA8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00958" y="979711"/>
            <a:ext cx="6326505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99179" algn="l"/>
              </a:tabLst>
            </a:pPr>
            <a:r>
              <a:rPr dirty="0" sz="3200" spc="185" b="1">
                <a:solidFill>
                  <a:srgbClr val="239995"/>
                </a:solidFill>
                <a:latin typeface="Arial"/>
                <a:cs typeface="Arial"/>
              </a:rPr>
              <a:t>La</a:t>
            </a:r>
            <a:r>
              <a:rPr dirty="0" sz="3200" spc="70" b="1">
                <a:solidFill>
                  <a:srgbClr val="239995"/>
                </a:solidFill>
                <a:latin typeface="Arial"/>
                <a:cs typeface="Arial"/>
              </a:rPr>
              <a:t>d</a:t>
            </a:r>
            <a:r>
              <a:rPr dirty="0" sz="3200" spc="130" b="1">
                <a:solidFill>
                  <a:srgbClr val="239995"/>
                </a:solidFill>
                <a:latin typeface="Arial"/>
                <a:cs typeface="Arial"/>
              </a:rPr>
              <a:t>der</a:t>
            </a:r>
            <a:r>
              <a:rPr dirty="0" sz="3200" spc="229" b="1">
                <a:solidFill>
                  <a:srgbClr val="239995"/>
                </a:solidFill>
                <a:latin typeface="Arial"/>
                <a:cs typeface="Arial"/>
              </a:rPr>
              <a:t> </a:t>
            </a:r>
            <a:r>
              <a:rPr dirty="0" sz="3200" spc="60" b="1">
                <a:solidFill>
                  <a:srgbClr val="239995"/>
                </a:solidFill>
                <a:latin typeface="Arial"/>
                <a:cs typeface="Arial"/>
              </a:rPr>
              <a:t>of</a:t>
            </a:r>
            <a:r>
              <a:rPr dirty="0" sz="3200" spc="225" b="1">
                <a:solidFill>
                  <a:srgbClr val="239995"/>
                </a:solidFill>
                <a:latin typeface="Arial"/>
                <a:cs typeface="Arial"/>
              </a:rPr>
              <a:t> </a:t>
            </a:r>
            <a:r>
              <a:rPr dirty="0" sz="3200" spc="125" b="1">
                <a:solidFill>
                  <a:srgbClr val="239995"/>
                </a:solidFill>
                <a:latin typeface="Arial"/>
                <a:cs typeface="Arial"/>
              </a:rPr>
              <a:t>Youth</a:t>
            </a:r>
            <a:r>
              <a:rPr dirty="0" sz="3200" b="1">
                <a:solidFill>
                  <a:srgbClr val="239995"/>
                </a:solidFill>
                <a:latin typeface="Arial"/>
                <a:cs typeface="Arial"/>
              </a:rPr>
              <a:t>	</a:t>
            </a:r>
            <a:r>
              <a:rPr dirty="0" sz="3200" spc="35" b="1">
                <a:solidFill>
                  <a:srgbClr val="239995"/>
                </a:solidFill>
                <a:latin typeface="Arial"/>
                <a:cs typeface="Arial"/>
              </a:rPr>
              <a:t>P</a:t>
            </a:r>
            <a:r>
              <a:rPr dirty="0" sz="3200" spc="120" b="1">
                <a:solidFill>
                  <a:srgbClr val="239995"/>
                </a:solidFill>
                <a:latin typeface="Arial"/>
                <a:cs typeface="Arial"/>
              </a:rPr>
              <a:t>art</a:t>
            </a:r>
            <a:r>
              <a:rPr dirty="0" sz="3200" spc="35" b="1">
                <a:solidFill>
                  <a:srgbClr val="239995"/>
                </a:solidFill>
                <a:latin typeface="Arial"/>
                <a:cs typeface="Arial"/>
              </a:rPr>
              <a:t>·</a:t>
            </a:r>
            <a:r>
              <a:rPr dirty="0" sz="3200" spc="145" b="1">
                <a:solidFill>
                  <a:srgbClr val="239995"/>
                </a:solidFill>
                <a:latin typeface="Arial"/>
                <a:cs typeface="Arial"/>
              </a:rPr>
              <a:t>ci</a:t>
            </a:r>
            <a:r>
              <a:rPr dirty="0" sz="3200" spc="180" b="1">
                <a:solidFill>
                  <a:srgbClr val="239995"/>
                </a:solidFill>
                <a:latin typeface="Arial"/>
                <a:cs typeface="Arial"/>
              </a:rPr>
              <a:t>p</a:t>
            </a:r>
            <a:r>
              <a:rPr dirty="0" sz="3200" spc="150" b="1">
                <a:solidFill>
                  <a:srgbClr val="239995"/>
                </a:solidFill>
                <a:latin typeface="Arial"/>
                <a:cs typeface="Arial"/>
              </a:rPr>
              <a:t>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536" y="6133226"/>
            <a:ext cx="92456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15" b="1">
                <a:solidFill>
                  <a:srgbClr val="A11A66"/>
                </a:solidFill>
                <a:latin typeface="Times New Roman"/>
                <a:cs typeface="Times New Roman"/>
              </a:rPr>
              <a:t>uniting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7783" y="3295385"/>
            <a:ext cx="264414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35">
                <a:solidFill>
                  <a:srgbClr val="2D2D2D"/>
                </a:solidFill>
                <a:latin typeface="Arial"/>
                <a:cs typeface="Arial"/>
              </a:rPr>
              <a:t>Consu</a:t>
            </a:r>
            <a:r>
              <a:rPr dirty="0" sz="1700" spc="-25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dirty="0" sz="1700" spc="11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700" spc="13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sz="1700" spc="29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-11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75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29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-1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dirty="0" sz="1700" spc="120">
                <a:solidFill>
                  <a:srgbClr val="3B3B3B"/>
                </a:solidFill>
                <a:latin typeface="Arial"/>
                <a:cs typeface="Arial"/>
              </a:rPr>
              <a:t>nformed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1732" y="1612058"/>
            <a:ext cx="3818254" cy="885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810" marR="5080" indent="8255">
              <a:lnSpc>
                <a:spcPts val="1930"/>
              </a:lnSpc>
            </a:pPr>
            <a:r>
              <a:rPr dirty="0" sz="1700" spc="-35">
                <a:solidFill>
                  <a:srgbClr val="2D2D2D"/>
                </a:solidFill>
                <a:latin typeface="Arial"/>
                <a:cs typeface="Arial"/>
              </a:rPr>
              <a:t>Y</a:t>
            </a:r>
            <a:r>
              <a:rPr dirty="0" sz="1700" spc="100">
                <a:solidFill>
                  <a:srgbClr val="2D2D2D"/>
                </a:solidFill>
                <a:latin typeface="Arial"/>
                <a:cs typeface="Arial"/>
              </a:rPr>
              <a:t>outh-</a:t>
            </a:r>
            <a:r>
              <a:rPr dirty="0" sz="1700" spc="135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95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90">
                <a:solidFill>
                  <a:srgbClr val="2D2D2D"/>
                </a:solidFill>
                <a:latin typeface="Arial"/>
                <a:cs typeface="Arial"/>
              </a:rPr>
              <a:t>it</a:t>
            </a:r>
            <a:r>
              <a:rPr dirty="0" sz="1700" spc="-5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14">
                <a:solidFill>
                  <a:srgbClr val="2D2D2D"/>
                </a:solidFill>
                <a:latin typeface="Arial"/>
                <a:cs typeface="Arial"/>
              </a:rPr>
              <a:t>ate</a:t>
            </a:r>
            <a:r>
              <a:rPr dirty="0" sz="1700" spc="195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195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dirty="0" sz="1700" spc="-26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2D2D2D"/>
                </a:solidFill>
                <a:latin typeface="Arial"/>
                <a:cs typeface="Arial"/>
              </a:rPr>
              <a:t>sh</a:t>
            </a:r>
            <a:r>
              <a:rPr dirty="0" sz="1700" spc="11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155">
                <a:solidFill>
                  <a:srgbClr val="2D2D2D"/>
                </a:solidFill>
                <a:latin typeface="Arial"/>
                <a:cs typeface="Arial"/>
              </a:rPr>
              <a:t>red</a:t>
            </a:r>
            <a:r>
              <a:rPr dirty="0" sz="1700" spc="-12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2D2D2D"/>
                </a:solidFill>
                <a:latin typeface="Arial"/>
                <a:cs typeface="Arial"/>
              </a:rPr>
              <a:t>decis</a:t>
            </a:r>
            <a:r>
              <a:rPr dirty="0" sz="1700" spc="55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25">
                <a:solidFill>
                  <a:srgbClr val="2D2D2D"/>
                </a:solidFill>
                <a:latin typeface="Arial"/>
                <a:cs typeface="Arial"/>
              </a:rPr>
              <a:t>ons</a:t>
            </a:r>
            <a:r>
              <a:rPr dirty="0" sz="1700" spc="6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2D2D2D"/>
                </a:solidFill>
                <a:latin typeface="Arial"/>
                <a:cs typeface="Arial"/>
              </a:rPr>
              <a:t>w</a:t>
            </a:r>
            <a:r>
              <a:rPr dirty="0" sz="1700" spc="-5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45">
                <a:solidFill>
                  <a:srgbClr val="2D2D2D"/>
                </a:solidFill>
                <a:latin typeface="Arial"/>
                <a:cs typeface="Arial"/>
              </a:rPr>
              <a:t>th</a:t>
            </a:r>
            <a:r>
              <a:rPr dirty="0" sz="1700" spc="5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20">
                <a:solidFill>
                  <a:srgbClr val="2D2D2D"/>
                </a:solidFill>
                <a:latin typeface="Arial"/>
                <a:cs typeface="Arial"/>
              </a:rPr>
              <a:t>adu</a:t>
            </a:r>
            <a:r>
              <a:rPr dirty="0" sz="1700" spc="1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dirty="0" sz="1700" spc="90">
                <a:solidFill>
                  <a:srgbClr val="2D2D2D"/>
                </a:solidFill>
                <a:latin typeface="Arial"/>
                <a:cs typeface="Arial"/>
              </a:rPr>
              <a:t>ts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700" spc="-5">
                <a:solidFill>
                  <a:srgbClr val="2D2D2D"/>
                </a:solidFill>
                <a:latin typeface="Arial"/>
                <a:cs typeface="Arial"/>
              </a:rPr>
              <a:t>Y</a:t>
            </a:r>
            <a:r>
              <a:rPr dirty="0" sz="1700" spc="16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dirty="0" sz="1700" spc="75">
                <a:solidFill>
                  <a:srgbClr val="2D2D2D"/>
                </a:solidFill>
                <a:latin typeface="Arial"/>
                <a:cs typeface="Arial"/>
              </a:rPr>
              <a:t>u</a:t>
            </a:r>
            <a:r>
              <a:rPr dirty="0" sz="1700" spc="90">
                <a:solidFill>
                  <a:srgbClr val="2D2D2D"/>
                </a:solidFill>
                <a:latin typeface="Arial"/>
                <a:cs typeface="Arial"/>
              </a:rPr>
              <a:t>th-</a:t>
            </a:r>
            <a:r>
              <a:rPr dirty="0" sz="1700" spc="15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95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-2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90">
                <a:solidFill>
                  <a:srgbClr val="2D2D2D"/>
                </a:solidFill>
                <a:latin typeface="Arial"/>
                <a:cs typeface="Arial"/>
              </a:rPr>
              <a:t>ti</a:t>
            </a:r>
            <a:r>
              <a:rPr dirty="0" sz="1700" spc="65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95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700" spc="135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sz="1700" spc="245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-6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4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dirty="0" sz="1700" spc="-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215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6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10">
                <a:solidFill>
                  <a:srgbClr val="2D2D2D"/>
                </a:solidFill>
                <a:latin typeface="Arial"/>
                <a:cs typeface="Arial"/>
              </a:rPr>
              <a:t>rected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900" y="1827844"/>
            <a:ext cx="33782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45" b="1">
                <a:solidFill>
                  <a:srgbClr val="0F0C0F"/>
                </a:solidFill>
                <a:latin typeface="Times New Roman"/>
                <a:cs typeface="Times New Roman"/>
              </a:rPr>
              <a:t>l!I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4696" y="2642836"/>
            <a:ext cx="4088765" cy="734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255">
              <a:lnSpc>
                <a:spcPct val="109600"/>
              </a:lnSpc>
            </a:pPr>
            <a:r>
              <a:rPr dirty="0" sz="1700" spc="120">
                <a:solidFill>
                  <a:srgbClr val="2D2D2D"/>
                </a:solidFill>
                <a:latin typeface="Arial"/>
                <a:cs typeface="Arial"/>
              </a:rPr>
              <a:t>Ad</a:t>
            </a:r>
            <a:r>
              <a:rPr dirty="0" sz="1700" spc="195">
                <a:solidFill>
                  <a:srgbClr val="2D2D2D"/>
                </a:solidFill>
                <a:latin typeface="Arial"/>
                <a:cs typeface="Arial"/>
              </a:rPr>
              <a:t>u</a:t>
            </a:r>
            <a:r>
              <a:rPr dirty="0" sz="1700" spc="-12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dirty="0" sz="1700" spc="120">
                <a:solidFill>
                  <a:srgbClr val="2D2D2D"/>
                </a:solidFill>
                <a:latin typeface="Arial"/>
                <a:cs typeface="Arial"/>
              </a:rPr>
              <a:t>t-i</a:t>
            </a:r>
            <a:r>
              <a:rPr dirty="0" sz="1700" spc="170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-6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70">
                <a:solidFill>
                  <a:srgbClr val="2D2D2D"/>
                </a:solidFill>
                <a:latin typeface="Arial"/>
                <a:cs typeface="Arial"/>
              </a:rPr>
              <a:t>ti</a:t>
            </a:r>
            <a:r>
              <a:rPr dirty="0" sz="1700" spc="7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120">
                <a:solidFill>
                  <a:srgbClr val="2D2D2D"/>
                </a:solidFill>
                <a:latin typeface="Arial"/>
                <a:cs typeface="Arial"/>
              </a:rPr>
              <a:t>te</a:t>
            </a:r>
            <a:r>
              <a:rPr dirty="0" sz="1700" spc="22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470">
                <a:solidFill>
                  <a:srgbClr val="5B5B5B"/>
                </a:solidFill>
                <a:latin typeface="Arial"/>
                <a:cs typeface="Arial"/>
              </a:rPr>
              <a:t>,</a:t>
            </a:r>
            <a:r>
              <a:rPr dirty="0" sz="1700" spc="110">
                <a:solidFill>
                  <a:srgbClr val="2D2D2D"/>
                </a:solidFill>
                <a:latin typeface="Arial"/>
                <a:cs typeface="Arial"/>
              </a:rPr>
              <a:t>shared</a:t>
            </a:r>
            <a:r>
              <a:rPr dirty="0" sz="1700" spc="6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95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dirty="0" sz="1700" spc="90">
                <a:solidFill>
                  <a:srgbClr val="3B3B3B"/>
                </a:solidFill>
                <a:latin typeface="Arial"/>
                <a:cs typeface="Arial"/>
              </a:rPr>
              <a:t>ecision</a:t>
            </a:r>
            <a:r>
              <a:rPr dirty="0" sz="1700" spc="-11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dirty="0" sz="1700" spc="-944">
                <a:solidFill>
                  <a:srgbClr val="0F0C0F"/>
                </a:solidFill>
                <a:latin typeface="Arial"/>
                <a:cs typeface="Arial"/>
              </a:rPr>
              <a:t>,</a:t>
            </a:r>
            <a:r>
              <a:rPr dirty="0" sz="1700" spc="320">
                <a:solidFill>
                  <a:srgbClr val="0F0C0F"/>
                </a:solidFill>
                <a:latin typeface="Arial"/>
                <a:cs typeface="Arial"/>
              </a:rPr>
              <a:t>.</a:t>
            </a:r>
            <a:r>
              <a:rPr dirty="0" sz="1700" spc="229">
                <a:solidFill>
                  <a:srgbClr val="0F0C0F"/>
                </a:solidFill>
                <a:latin typeface="Arial"/>
                <a:cs typeface="Arial"/>
              </a:rPr>
              <a:t>.</a:t>
            </a:r>
            <a:r>
              <a:rPr dirty="0" sz="1700" spc="-290">
                <a:solidFill>
                  <a:srgbClr val="0F0C0F"/>
                </a:solidFill>
                <a:latin typeface="Arial"/>
                <a:cs typeface="Arial"/>
              </a:rPr>
              <a:t>.</a:t>
            </a:r>
            <a:r>
              <a:rPr dirty="0" sz="1700" spc="335">
                <a:solidFill>
                  <a:srgbClr val="0F0C0F"/>
                </a:solidFill>
                <a:latin typeface="Arial"/>
                <a:cs typeface="Arial"/>
              </a:rPr>
              <a:t>..</a:t>
            </a:r>
            <a:r>
              <a:rPr dirty="0" sz="1700" spc="335">
                <a:solidFill>
                  <a:srgbClr val="0F0C0F"/>
                </a:solidFill>
                <a:latin typeface="Arial"/>
                <a:cs typeface="Arial"/>
              </a:rPr>
              <a:t> </a:t>
            </a:r>
            <a:r>
              <a:rPr dirty="0" baseline="44117" sz="2550" spc="359">
                <a:solidFill>
                  <a:srgbClr val="2D2D2D"/>
                </a:solidFill>
                <a:latin typeface="Arial"/>
                <a:cs typeface="Arial"/>
              </a:rPr>
              <a:t>w</a:t>
            </a:r>
            <a:r>
              <a:rPr dirty="0" baseline="44117" sz="2550" spc="-135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baseline="44117" sz="2550" spc="187">
                <a:solidFill>
                  <a:srgbClr val="2D2D2D"/>
                </a:solidFill>
                <a:latin typeface="Arial"/>
                <a:cs typeface="Arial"/>
              </a:rPr>
              <a:t>th</a:t>
            </a:r>
            <a:r>
              <a:rPr dirty="0" baseline="44117" sz="2550" spc="97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baseline="44117" sz="2550" spc="172">
                <a:solidFill>
                  <a:srgbClr val="2D2D2D"/>
                </a:solidFill>
                <a:latin typeface="Arial"/>
                <a:cs typeface="Arial"/>
              </a:rPr>
              <a:t>you</a:t>
            </a:r>
            <a:r>
              <a:rPr dirty="0" baseline="44117" sz="2550" spc="82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baseline="44117" sz="2550" spc="-585">
                <a:solidFill>
                  <a:srgbClr val="2D2D2D"/>
                </a:solidFill>
                <a:latin typeface="Arial"/>
                <a:cs typeface="Arial"/>
              </a:rPr>
              <a:t>h</a:t>
            </a:r>
            <a:r>
              <a:rPr dirty="0" sz="2900" spc="185">
                <a:solidFill>
                  <a:srgbClr val="FDBF00"/>
                </a:solidFill>
                <a:latin typeface="Courier New"/>
                <a:cs typeface="Courier New"/>
              </a:rPr>
              <a:t>-</a:t>
            </a:r>
            <a:r>
              <a:rPr dirty="0" sz="2900" spc="155">
                <a:solidFill>
                  <a:srgbClr val="FDBF00"/>
                </a:solidFill>
                <a:latin typeface="Courier New"/>
                <a:cs typeface="Courier New"/>
              </a:rPr>
              <a:t>-</a:t>
            </a:r>
            <a:r>
              <a:rPr dirty="0" sz="2900" spc="185">
                <a:solidFill>
                  <a:srgbClr val="FDBF00"/>
                </a:solidFill>
                <a:latin typeface="Courier New"/>
                <a:cs typeface="Courier New"/>
              </a:rPr>
              <a:t>--</a:t>
            </a:r>
            <a:r>
              <a:rPr dirty="0" sz="2900" spc="155">
                <a:solidFill>
                  <a:srgbClr val="FDBF00"/>
                </a:solidFill>
                <a:latin typeface="Courier New"/>
                <a:cs typeface="Courier New"/>
              </a:rPr>
              <a:t>-</a:t>
            </a:r>
            <a:r>
              <a:rPr dirty="0" sz="2900" spc="185">
                <a:solidFill>
                  <a:srgbClr val="FDBF00"/>
                </a:solidFill>
                <a:latin typeface="Courier New"/>
                <a:cs typeface="Courier New"/>
              </a:rPr>
              <a:t>--</a:t>
            </a:r>
            <a:r>
              <a:rPr dirty="0" sz="2900" spc="155">
                <a:solidFill>
                  <a:srgbClr val="FDBF00"/>
                </a:solidFill>
                <a:latin typeface="Courier New"/>
                <a:cs typeface="Courier New"/>
              </a:rPr>
              <a:t>-</a:t>
            </a:r>
            <a:r>
              <a:rPr dirty="0" sz="2900" spc="185">
                <a:solidFill>
                  <a:srgbClr val="FDBF00"/>
                </a:solidFill>
                <a:latin typeface="Courier New"/>
                <a:cs typeface="Courier New"/>
              </a:rPr>
              <a:t>-</a:t>
            </a:r>
            <a:r>
              <a:rPr dirty="0" sz="2900" spc="-630">
                <a:solidFill>
                  <a:srgbClr val="FDBF00"/>
                </a:solidFill>
                <a:latin typeface="Courier New"/>
                <a:cs typeface="Courier New"/>
              </a:rPr>
              <a:t>--</a:t>
            </a:r>
            <a:endParaRPr sz="29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6591" y="3731804"/>
            <a:ext cx="2482850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45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114">
                <a:solidFill>
                  <a:srgbClr val="2D2D2D"/>
                </a:solidFill>
                <a:latin typeface="Arial"/>
                <a:cs typeface="Arial"/>
              </a:rPr>
              <a:t>ss</a:t>
            </a:r>
            <a:r>
              <a:rPr dirty="0" sz="1700" spc="12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65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dirty="0" sz="1700" spc="100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-72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baseline="-30303" sz="3300" spc="209">
                <a:solidFill>
                  <a:srgbClr val="5954A8"/>
                </a:solidFill>
                <a:latin typeface="Times New Roman"/>
                <a:cs typeface="Times New Roman"/>
              </a:rPr>
              <a:t>-</a:t>
            </a:r>
            <a:r>
              <a:rPr dirty="0" sz="1700" spc="16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dirty="0" sz="1700" spc="-7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60">
                <a:solidFill>
                  <a:srgbClr val="2D2D2D"/>
                </a:solidFill>
                <a:latin typeface="Arial"/>
                <a:cs typeface="Arial"/>
              </a:rPr>
              <a:t>b</a:t>
            </a:r>
            <a:r>
              <a:rPr dirty="0" sz="1700" spc="-30">
                <a:solidFill>
                  <a:srgbClr val="2D2D2D"/>
                </a:solidFill>
                <a:latin typeface="Arial"/>
                <a:cs typeface="Arial"/>
              </a:rPr>
              <a:t>u</a:t>
            </a:r>
            <a:r>
              <a:rPr dirty="0" sz="1700" spc="229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700" spc="6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dirty="0" sz="1700" spc="114">
                <a:solidFill>
                  <a:srgbClr val="3B3B3B"/>
                </a:solidFill>
                <a:latin typeface="Arial"/>
                <a:cs typeface="Arial"/>
              </a:rPr>
              <a:t>nformed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6471" y="3831554"/>
            <a:ext cx="765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1160">
                <a:solidFill>
                  <a:srgbClr val="5954A8"/>
                </a:solidFill>
                <a:latin typeface="Times New Roman"/>
                <a:cs typeface="Times New Roman"/>
              </a:rPr>
              <a:t>-</a:t>
            </a:r>
            <a:r>
              <a:rPr dirty="0" sz="2200" spc="1225">
                <a:solidFill>
                  <a:srgbClr val="5954A8"/>
                </a:solidFill>
                <a:latin typeface="Times New Roman"/>
                <a:cs typeface="Times New Roman"/>
              </a:rPr>
              <a:t>-</a:t>
            </a:r>
            <a:r>
              <a:rPr dirty="0" sz="2200" spc="695">
                <a:solidFill>
                  <a:srgbClr val="5954A8"/>
                </a:solidFill>
                <a:latin typeface="Times New Roman"/>
                <a:cs typeface="Times New Roman"/>
              </a:rPr>
              <a:t>-</a:t>
            </a:r>
            <a:r>
              <a:rPr dirty="0" sz="2200" spc="-1265">
                <a:solidFill>
                  <a:srgbClr val="5954A8"/>
                </a:solidFill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7622" y="4706631"/>
            <a:ext cx="80645" cy="241935"/>
          </a:xfrm>
          <a:custGeom>
            <a:avLst/>
            <a:gdLst/>
            <a:ahLst/>
            <a:cxnLst/>
            <a:rect l="l" t="t" r="r" b="b"/>
            <a:pathLst>
              <a:path w="80644" h="241935">
                <a:moveTo>
                  <a:pt x="0" y="0"/>
                </a:moveTo>
                <a:lnTo>
                  <a:pt x="80331" y="0"/>
                </a:lnTo>
                <a:lnTo>
                  <a:pt x="80331" y="241876"/>
                </a:lnTo>
                <a:lnTo>
                  <a:pt x="0" y="241876"/>
                </a:lnTo>
                <a:lnTo>
                  <a:pt x="0" y="0"/>
                </a:lnTo>
                <a:close/>
              </a:path>
            </a:pathLst>
          </a:custGeom>
          <a:solidFill>
            <a:srgbClr val="E9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05965" y="5009920"/>
            <a:ext cx="83820" cy="262255"/>
          </a:xfrm>
          <a:custGeom>
            <a:avLst/>
            <a:gdLst/>
            <a:ahLst/>
            <a:cxnLst/>
            <a:rect l="l" t="t" r="r" b="b"/>
            <a:pathLst>
              <a:path w="83819" h="262254">
                <a:moveTo>
                  <a:pt x="0" y="0"/>
                </a:moveTo>
                <a:lnTo>
                  <a:pt x="83249" y="0"/>
                </a:lnTo>
                <a:lnTo>
                  <a:pt x="83249" y="261922"/>
                </a:lnTo>
                <a:lnTo>
                  <a:pt x="0" y="261922"/>
                </a:lnTo>
                <a:lnTo>
                  <a:pt x="0" y="0"/>
                </a:lnTo>
                <a:close/>
              </a:path>
            </a:pathLst>
          </a:custGeom>
          <a:solidFill>
            <a:srgbClr val="E9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13237" y="5399129"/>
            <a:ext cx="0" cy="108585"/>
          </a:xfrm>
          <a:custGeom>
            <a:avLst/>
            <a:gdLst/>
            <a:ahLst/>
            <a:cxnLst/>
            <a:rect l="l" t="t" r="r" b="b"/>
            <a:pathLst>
              <a:path w="0" h="108585">
                <a:moveTo>
                  <a:pt x="0" y="0"/>
                </a:moveTo>
                <a:lnTo>
                  <a:pt x="0" y="108427"/>
                </a:lnTo>
              </a:path>
            </a:pathLst>
          </a:custGeom>
          <a:ln w="39655">
            <a:solidFill>
              <a:srgbClr val="E9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79152" y="5392736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39">
                <a:moveTo>
                  <a:pt x="0" y="0"/>
                </a:moveTo>
                <a:lnTo>
                  <a:pt x="0" y="116768"/>
                </a:lnTo>
              </a:path>
            </a:pathLst>
          </a:custGeom>
          <a:ln w="33834">
            <a:solidFill>
              <a:srgbClr val="E9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83858" y="5481938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29">
                <a:moveTo>
                  <a:pt x="0" y="0"/>
                </a:moveTo>
                <a:lnTo>
                  <a:pt x="0" y="125108"/>
                </a:lnTo>
              </a:path>
            </a:pathLst>
          </a:custGeom>
          <a:ln w="54038">
            <a:solidFill>
              <a:srgbClr val="E9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38161" y="5481938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29">
                <a:moveTo>
                  <a:pt x="0" y="0"/>
                </a:moveTo>
                <a:lnTo>
                  <a:pt x="0" y="125108"/>
                </a:lnTo>
              </a:path>
            </a:pathLst>
          </a:custGeom>
          <a:ln w="38989">
            <a:solidFill>
              <a:srgbClr val="E9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24660" y="4164065"/>
            <a:ext cx="4352925" cy="144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4665" marR="2625725" indent="165735">
              <a:lnSpc>
                <a:spcPct val="168400"/>
              </a:lnSpc>
            </a:pPr>
            <a:r>
              <a:rPr dirty="0" sz="1700" spc="25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700" spc="114">
                <a:solidFill>
                  <a:srgbClr val="2D2D2D"/>
                </a:solidFill>
                <a:latin typeface="Arial"/>
                <a:cs typeface="Arial"/>
              </a:rPr>
              <a:t>oken</a:t>
            </a:r>
            <a:r>
              <a:rPr dirty="0" sz="1700" spc="10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170">
                <a:solidFill>
                  <a:srgbClr val="2D2D2D"/>
                </a:solidFill>
                <a:latin typeface="Arial"/>
                <a:cs typeface="Arial"/>
              </a:rPr>
              <a:t>sm</a:t>
            </a:r>
            <a:r>
              <a:rPr dirty="0" sz="1700" spc="7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2D2D2D"/>
                </a:solidFill>
                <a:latin typeface="Arial"/>
                <a:cs typeface="Arial"/>
              </a:rPr>
              <a:t>Decor</a:t>
            </a:r>
            <a:r>
              <a:rPr dirty="0" sz="1700" spc="-3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105">
                <a:solidFill>
                  <a:srgbClr val="2D2D2D"/>
                </a:solidFill>
                <a:latin typeface="Arial"/>
                <a:cs typeface="Arial"/>
              </a:rPr>
              <a:t>tion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550" spc="-145">
                <a:solidFill>
                  <a:srgbClr val="85B5B6"/>
                </a:solidFill>
                <a:latin typeface="Arial"/>
                <a:cs typeface="Arial"/>
              </a:rPr>
              <a:t>g</a:t>
            </a:r>
            <a:r>
              <a:rPr dirty="0" sz="1550" spc="125">
                <a:solidFill>
                  <a:srgbClr val="AEBAB1"/>
                </a:solidFill>
                <a:latin typeface="Arial"/>
                <a:cs typeface="Arial"/>
              </a:rPr>
              <a:t>·</a:t>
            </a:r>
            <a:r>
              <a:rPr dirty="0" sz="1550">
                <a:solidFill>
                  <a:srgbClr val="AEBAB1"/>
                </a:solidFill>
                <a:latin typeface="Arial"/>
                <a:cs typeface="Arial"/>
              </a:rPr>
              <a:t> </a:t>
            </a:r>
            <a:r>
              <a:rPr dirty="0" sz="1550" spc="95">
                <a:solidFill>
                  <a:srgbClr val="AEBAB1"/>
                </a:solidFill>
                <a:latin typeface="Arial"/>
                <a:cs typeface="Arial"/>
              </a:rPr>
              <a:t> </a:t>
            </a:r>
            <a:r>
              <a:rPr dirty="0" sz="1700" spc="225">
                <a:solidFill>
                  <a:srgbClr val="2D2D2D"/>
                </a:solidFill>
                <a:latin typeface="Arial"/>
                <a:cs typeface="Arial"/>
              </a:rPr>
              <a:t>M</a:t>
            </a:r>
            <a:r>
              <a:rPr dirty="0" sz="1700" spc="25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dirty="0" sz="1700" spc="225" u="heavy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700" spc="9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700" spc="-5" u="heavy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u="heavy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-45" u="heavy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700" spc="225" u="heavy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dirty="0" sz="1700" spc="-45" u="heavy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dirty="0" sz="1700" spc="95" u="heavy">
                <a:solidFill>
                  <a:srgbClr val="3B3B3B"/>
                </a:solidFill>
                <a:latin typeface="Arial"/>
                <a:cs typeface="Arial"/>
              </a:rPr>
              <a:t>at</a:t>
            </a:r>
            <a:r>
              <a:rPr dirty="0" sz="1700" spc="15" u="heavy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dirty="0" sz="1700" spc="150" u="heavy">
                <a:solidFill>
                  <a:srgbClr val="3B3B3B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  <a:p>
            <a:pPr algn="ctr" marL="914400">
              <a:lnSpc>
                <a:spcPts val="825"/>
              </a:lnSpc>
              <a:spcBef>
                <a:spcPts val="1070"/>
              </a:spcBef>
              <a:tabLst>
                <a:tab pos="2705735" algn="l"/>
              </a:tabLst>
            </a:pPr>
            <a:r>
              <a:rPr dirty="0" sz="650">
                <a:solidFill>
                  <a:srgbClr val="757575"/>
                </a:solidFill>
                <a:latin typeface="Times New Roman"/>
                <a:cs typeface="Times New Roman"/>
              </a:rPr>
              <a:t>AIS'l!le&lt;I</a:t>
            </a:r>
            <a:r>
              <a:rPr dirty="0" sz="650" spc="-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20" i="1">
                <a:solidFill>
                  <a:srgbClr val="898989"/>
                </a:solidFill>
                <a:latin typeface="Times New Roman"/>
                <a:cs typeface="Times New Roman"/>
              </a:rPr>
              <a:t>trom</a:t>
            </a:r>
            <a:r>
              <a:rPr dirty="0" sz="750" spc="-5" i="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650" spc="-40">
                <a:solidFill>
                  <a:srgbClr val="898989"/>
                </a:solidFill>
                <a:latin typeface="Times New Roman"/>
                <a:cs typeface="Times New Roman"/>
              </a:rPr>
              <a:t>H11-</a:t>
            </a:r>
            <a:r>
              <a:rPr dirty="0" sz="650" spc="20">
                <a:solidFill>
                  <a:srgbClr val="898989"/>
                </a:solidFill>
                <a:latin typeface="Times New Roman"/>
                <a:cs typeface="Times New Roman"/>
              </a:rPr>
              <a:t>i</a:t>
            </a:r>
            <a:r>
              <a:rPr dirty="0" sz="650" spc="135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dirty="0" sz="650" spc="-10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750" spc="-20">
                <a:solidFill>
                  <a:srgbClr val="898989"/>
                </a:solidFill>
                <a:latin typeface="Times New Roman"/>
                <a:cs typeface="Times New Roman"/>
              </a:rPr>
              <a:t>A</a:t>
            </a:r>
            <a:r>
              <a:rPr dirty="0" sz="75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50" spc="4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00" spc="-225">
                <a:solidFill>
                  <a:srgbClr val="AEBAB1"/>
                </a:solidFill>
                <a:latin typeface="Times New Roman"/>
                <a:cs typeface="Times New Roman"/>
              </a:rPr>
              <a:t>C</a:t>
            </a:r>
            <a:r>
              <a:rPr dirty="0" sz="700" spc="-65">
                <a:solidFill>
                  <a:srgbClr val="AEBAB1"/>
                </a:solidFill>
                <a:latin typeface="Times New Roman"/>
                <a:cs typeface="Times New Roman"/>
              </a:rPr>
              <a:t> </a:t>
            </a:r>
            <a:r>
              <a:rPr dirty="0" sz="650" spc="50">
                <a:solidFill>
                  <a:srgbClr val="898989"/>
                </a:solidFill>
                <a:latin typeface="Times New Roman"/>
                <a:cs typeface="Times New Roman"/>
              </a:rPr>
              <a:t>11»21</a:t>
            </a:r>
            <a:r>
              <a:rPr dirty="0" sz="65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650" spc="-5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50" spc="69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dirty="0" sz="750" spc="91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dirty="0" sz="750" spc="20">
                <a:solidFill>
                  <a:srgbClr val="898989"/>
                </a:solidFill>
                <a:latin typeface="Times New Roman"/>
                <a:cs typeface="Times New Roman"/>
              </a:rPr>
              <a:t>'I'</a:t>
            </a:r>
            <a:r>
              <a:rPr dirty="0" sz="750">
                <a:solidFill>
                  <a:srgbClr val="898989"/>
                </a:solidFill>
                <a:latin typeface="Times New Roman"/>
                <a:cs typeface="Times New Roman"/>
              </a:rPr>
              <a:t>	</a:t>
            </a:r>
            <a:r>
              <a:rPr dirty="0" sz="650" spc="20">
                <a:solidFill>
                  <a:srgbClr val="898989"/>
                </a:solidFill>
                <a:latin typeface="Times New Roman"/>
                <a:cs typeface="Times New Roman"/>
              </a:rPr>
              <a:t>'1'/cV»l.otl</a:t>
            </a:r>
            <a:r>
              <a:rPr dirty="0" sz="650" spc="-5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550" spc="-11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dirty="0" sz="550" spc="20">
                <a:solidFill>
                  <a:srgbClr val="898989"/>
                </a:solidFill>
                <a:latin typeface="Times New Roman"/>
                <a:cs typeface="Times New Roman"/>
              </a:rPr>
              <a:t>'r(</a:t>
            </a:r>
            <a:r>
              <a:rPr dirty="0" sz="550" spc="35">
                <a:solidFill>
                  <a:srgbClr val="898989"/>
                </a:solidFill>
                <a:latin typeface="Times New Roman"/>
                <a:cs typeface="Times New Roman"/>
              </a:rPr>
              <a:t>:rA</a:t>
            </a:r>
            <a:r>
              <a:rPr dirty="0" sz="55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550" spc="-3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600" spc="45">
                <a:solidFill>
                  <a:srgbClr val="898989"/>
                </a:solidFill>
                <a:latin typeface="Arial"/>
                <a:cs typeface="Arial"/>
              </a:rPr>
              <a:t>7i</a:t>
            </a:r>
            <a:r>
              <a:rPr dirty="0" sz="600">
                <a:solidFill>
                  <a:srgbClr val="898989"/>
                </a:solidFill>
                <a:latin typeface="Arial"/>
                <a:cs typeface="Arial"/>
              </a:rPr>
              <a:t>   </a:t>
            </a:r>
            <a:r>
              <a:rPr dirty="0" sz="600" spc="-2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898989"/>
                </a:solidFill>
                <a:latin typeface="Times New Roman"/>
                <a:cs typeface="Times New Roman"/>
              </a:rPr>
              <a:t>1&gt;</a:t>
            </a:r>
            <a:r>
              <a:rPr dirty="0" sz="500" spc="5">
                <a:solidFill>
                  <a:srgbClr val="898989"/>
                </a:solidFill>
                <a:latin typeface="Times New Roman"/>
                <a:cs typeface="Times New Roman"/>
              </a:rPr>
              <a:t>n</a:t>
            </a:r>
            <a:r>
              <a:rPr dirty="0" sz="500" spc="125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sz="500" spc="-30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sz="750" spc="-75">
                <a:solidFill>
                  <a:srgbClr val="898989"/>
                </a:solidFill>
                <a:latin typeface="Times New Roman"/>
                <a:cs typeface="Times New Roman"/>
              </a:rPr>
              <a:t>on</a:t>
            </a:r>
            <a:r>
              <a:rPr dirty="0" sz="750" spc="-3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650" spc="-165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dirty="0" sz="650" spc="200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r>
              <a:rPr dirty="0" sz="650" spc="-7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50" spc="345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r>
              <a:rPr dirty="0" sz="750" spc="-135">
                <a:solidFill>
                  <a:srgbClr val="898989"/>
                </a:solidFill>
                <a:latin typeface="Times New Roman"/>
                <a:cs typeface="Times New Roman"/>
              </a:rPr>
              <a:t>1'&gt;l411&gt;</a:t>
            </a:r>
            <a:r>
              <a:rPr dirty="0" sz="750" spc="-335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dirty="0" sz="750" spc="-270">
                <a:solidFill>
                  <a:srgbClr val="898989"/>
                </a:solidFill>
                <a:latin typeface="Times New Roman"/>
                <a:cs typeface="Times New Roman"/>
              </a:rPr>
              <a:t>·</a:t>
            </a:r>
            <a:r>
              <a:rPr dirty="0" sz="750" spc="40">
                <a:solidFill>
                  <a:srgbClr val="898989"/>
                </a:solidFill>
                <a:latin typeface="Times New Roman"/>
                <a:cs typeface="Times New Roman"/>
              </a:rPr>
              <a:t>"'P</a:t>
            </a:r>
            <a:endParaRPr sz="750">
              <a:latin typeface="Times New Roman"/>
              <a:cs typeface="Times New Roman"/>
            </a:endParaRPr>
          </a:p>
          <a:p>
            <a:pPr algn="ctr" marL="870585">
              <a:lnSpc>
                <a:spcPts val="825"/>
              </a:lnSpc>
            </a:pPr>
            <a:r>
              <a:rPr dirty="0" sz="750" spc="65">
                <a:solidFill>
                  <a:srgbClr val="757575"/>
                </a:solidFill>
                <a:latin typeface="Times New Roman"/>
                <a:cs typeface="Times New Roman"/>
              </a:rPr>
              <a:t>Flo,</a:t>
            </a:r>
            <a:r>
              <a:rPr dirty="0" sz="750" spc="15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750" spc="65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750" spc="-60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750" spc="150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750" spc="80">
                <a:solidFill>
                  <a:srgbClr val="A3A3A3"/>
                </a:solidFill>
                <a:latin typeface="Times New Roman"/>
                <a:cs typeface="Times New Roman"/>
              </a:rPr>
              <a:t>:</a:t>
            </a:r>
            <a:r>
              <a:rPr dirty="0" sz="750" spc="20">
                <a:solidFill>
                  <a:srgbClr val="898989"/>
                </a:solidFill>
                <a:latin typeface="Times New Roman"/>
                <a:cs typeface="Times New Roman"/>
              </a:rPr>
              <a:t>UNICH</a:t>
            </a:r>
            <a:r>
              <a:rPr dirty="0" sz="750" spc="155">
                <a:solidFill>
                  <a:srgbClr val="A3A3A3"/>
                </a:solidFill>
                <a:latin typeface="Times New Roman"/>
                <a:cs typeface="Times New Roman"/>
              </a:rPr>
              <a:t>'</a:t>
            </a:r>
            <a:r>
              <a:rPr dirty="0" sz="750" spc="-12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750" spc="75">
                <a:solidFill>
                  <a:srgbClr val="898989"/>
                </a:solidFill>
                <a:latin typeface="Times New Roman"/>
                <a:cs typeface="Times New Roman"/>
              </a:rPr>
              <a:t>'</a:t>
            </a:r>
            <a:r>
              <a:rPr dirty="0" sz="750" spc="6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dirty="0" sz="750" spc="60">
                <a:solidFill>
                  <a:srgbClr val="898989"/>
                </a:solidFill>
                <a:latin typeface="Times New Roman"/>
                <a:cs typeface="Times New Roman"/>
              </a:rPr>
              <a:t>nccem</a:t>
            </a:r>
            <a:r>
              <a:rPr dirty="0" sz="750" spc="4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898989"/>
                </a:solidFill>
                <a:latin typeface="Times New Roman"/>
                <a:cs typeface="Times New Roman"/>
              </a:rPr>
              <a:t>Re:search</a:t>
            </a:r>
            <a:r>
              <a:rPr dirty="0" sz="750" spc="-15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750" spc="30">
                <a:solidFill>
                  <a:srgbClr val="898989"/>
                </a:solidFill>
                <a:latin typeface="Times New Roman"/>
                <a:cs typeface="Times New Roman"/>
              </a:rPr>
              <a:t>Centre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37360" y="4706631"/>
            <a:ext cx="15113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50" spc="505">
                <a:solidFill>
                  <a:srgbClr val="85B5B6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1408" y="4731159"/>
            <a:ext cx="22923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14">
                <a:solidFill>
                  <a:srgbClr val="85B5B6"/>
                </a:solidFill>
                <a:latin typeface="Times New Roman"/>
                <a:cs typeface="Times New Roman"/>
              </a:rPr>
              <a:t>-o</a:t>
            </a:r>
            <a:r>
              <a:rPr dirty="0" sz="1450" spc="140">
                <a:solidFill>
                  <a:srgbClr val="AEBAB1"/>
                </a:solidFill>
                <a:latin typeface="Times New Roman"/>
                <a:cs typeface="Times New Roman"/>
              </a:rPr>
              <a:t>·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91219" y="6331969"/>
            <a:ext cx="1162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10">
                <a:solidFill>
                  <a:srgbClr val="0F0C0F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A1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5846229"/>
            <a:ext cx="1943100" cy="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672" y="869886"/>
            <a:ext cx="6169533" cy="1237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Elizabeth Bragg</dc:creator>
  <dc:title>PowerPoint template</dc:title>
  <dcterms:created xsi:type="dcterms:W3CDTF">2017-10-25T14:07:14Z</dcterms:created>
  <dcterms:modified xsi:type="dcterms:W3CDTF">2017-10-25T14:07:14Z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2017-10-25T00:00:00Z</vt:filetime>
  </property>
  <property fmtid="{D5CDD505-2E9C-101B-9397-08002B2CF9AE}" pid="3" name="LastSaved">
    <vt:filetime>2017-10-25T00:00:00Z</vt:filetime>
  </property>
</Properties>
</file>